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Proxima Nova"/>
      <p:regular r:id="rId23"/>
      <p:bold r:id="rId24"/>
      <p:italic r:id="rId25"/>
      <p:boldItalic r:id="rId26"/>
    </p:embeddedFont>
    <p:embeddedFont>
      <p:font typeface="Montserrat"/>
      <p:regular r:id="rId27"/>
      <p:bold r:id="rId28"/>
      <p:italic r:id="rId29"/>
      <p:boldItalic r:id="rId30"/>
    </p:embeddedFont>
    <p:embeddedFont>
      <p:font typeface="Poppins"/>
      <p:regular r:id="rId31"/>
      <p:bold r:id="rId32"/>
      <p:italic r:id="rId33"/>
      <p:boldItalic r:id="rId34"/>
    </p:embeddedFont>
    <p:embeddedFont>
      <p:font typeface="Montserrat Black"/>
      <p:bold r:id="rId35"/>
      <p:boldItalic r:id="rId36"/>
    </p:embeddedFont>
    <p:embeddedFont>
      <p:font typeface="Montserrat Medium"/>
      <p:regular r:id="rId37"/>
      <p:bold r:id="rId38"/>
      <p:italic r:id="rId39"/>
      <p:boldItalic r:id="rId40"/>
    </p:embeddedFont>
    <p:embeddedFont>
      <p:font typeface="Jost"/>
      <p:regular r:id="rId41"/>
      <p:bold r:id="rId42"/>
      <p:italic r:id="rId43"/>
      <p:boldItalic r:id="rId44"/>
    </p:embeddedFont>
    <p:embeddedFont>
      <p:font typeface="Montserrat Light"/>
      <p:regular r:id="rId45"/>
      <p:bold r:id="rId46"/>
      <p:italic r:id="rId47"/>
      <p:boldItalic r:id="rId48"/>
    </p:embeddedFont>
    <p:embeddedFont>
      <p:font typeface="Josefin Sans"/>
      <p:regular r:id="rId49"/>
      <p:bold r:id="rId50"/>
      <p:italic r:id="rId51"/>
      <p:boldItalic r:id="rId52"/>
    </p:embeddedFont>
    <p:embeddedFont>
      <p:font typeface="Montserrat ExtraBold"/>
      <p:bold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boldItalic.fntdata"/><Relationship Id="rId42" Type="http://schemas.openxmlformats.org/officeDocument/2006/relationships/font" Target="fonts/Jost-bold.fntdata"/><Relationship Id="rId41" Type="http://schemas.openxmlformats.org/officeDocument/2006/relationships/font" Target="fonts/Jost-regular.fntdata"/><Relationship Id="rId44" Type="http://schemas.openxmlformats.org/officeDocument/2006/relationships/font" Target="fonts/Jost-boldItalic.fntdata"/><Relationship Id="rId43" Type="http://schemas.openxmlformats.org/officeDocument/2006/relationships/font" Target="fonts/Jost-italic.fntdata"/><Relationship Id="rId46" Type="http://schemas.openxmlformats.org/officeDocument/2006/relationships/font" Target="fonts/MontserratLight-bold.fntdata"/><Relationship Id="rId45" Type="http://schemas.openxmlformats.org/officeDocument/2006/relationships/font" Target="fonts/Montserrat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Light-boldItalic.fntdata"/><Relationship Id="rId47" Type="http://schemas.openxmlformats.org/officeDocument/2006/relationships/font" Target="fonts/MontserratLight-italic.fntdata"/><Relationship Id="rId49" Type="http://schemas.openxmlformats.org/officeDocument/2006/relationships/font" Target="fonts/Josefi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regular.fntdata"/><Relationship Id="rId30" Type="http://schemas.openxmlformats.org/officeDocument/2006/relationships/font" Target="fonts/Montserrat-boldItalic.fntdata"/><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MontserratBlack-bold.fntdata"/><Relationship Id="rId34" Type="http://schemas.openxmlformats.org/officeDocument/2006/relationships/font" Target="fonts/Poppins-boldItalic.fntdata"/><Relationship Id="rId37" Type="http://schemas.openxmlformats.org/officeDocument/2006/relationships/font" Target="fonts/MontserratMedium-regular.fntdata"/><Relationship Id="rId36" Type="http://schemas.openxmlformats.org/officeDocument/2006/relationships/font" Target="fonts/MontserratBlack-boldItalic.fntdata"/><Relationship Id="rId39" Type="http://schemas.openxmlformats.org/officeDocument/2006/relationships/font" Target="fonts/MontserratMedium-italic.fntdata"/><Relationship Id="rId38" Type="http://schemas.openxmlformats.org/officeDocument/2006/relationships/font" Target="fonts/MontserratMedium-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roximaNova-bold.fntdata"/><Relationship Id="rId23" Type="http://schemas.openxmlformats.org/officeDocument/2006/relationships/font" Target="fonts/ProximaNova-regular.fntdata"/><Relationship Id="rId26" Type="http://schemas.openxmlformats.org/officeDocument/2006/relationships/font" Target="fonts/ProximaNova-boldItalic.fntdata"/><Relationship Id="rId25" Type="http://schemas.openxmlformats.org/officeDocument/2006/relationships/font" Target="fonts/ProximaNova-italic.fntdata"/><Relationship Id="rId28" Type="http://schemas.openxmlformats.org/officeDocument/2006/relationships/font" Target="fonts/Montserrat-bold.fntdata"/><Relationship Id="rId27" Type="http://schemas.openxmlformats.org/officeDocument/2006/relationships/font" Target="fonts/Montserrat-regular.fntdata"/><Relationship Id="rId29" Type="http://schemas.openxmlformats.org/officeDocument/2006/relationships/font" Target="fonts/Montserrat-italic.fntdata"/><Relationship Id="rId51" Type="http://schemas.openxmlformats.org/officeDocument/2006/relationships/font" Target="fonts/JosefinSans-italic.fntdata"/><Relationship Id="rId50" Type="http://schemas.openxmlformats.org/officeDocument/2006/relationships/font" Target="fonts/JosefinSans-bold.fntdata"/><Relationship Id="rId53" Type="http://schemas.openxmlformats.org/officeDocument/2006/relationships/font" Target="fonts/MontserratExtraBold-bold.fntdata"/><Relationship Id="rId52" Type="http://schemas.openxmlformats.org/officeDocument/2006/relationships/font" Target="fonts/JosefinSans-boldItalic.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MontserratExtraBol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La </a:t>
            </a:r>
            <a:r>
              <a:rPr b="1" lang="fr">
                <a:solidFill>
                  <a:schemeClr val="dk1"/>
                </a:solidFill>
              </a:rPr>
              <a:t>biomasse</a:t>
            </a:r>
            <a:r>
              <a:rPr lang="fr">
                <a:solidFill>
                  <a:schemeClr val="dk1"/>
                </a:solidFill>
              </a:rPr>
              <a:t>, c’est tout simplement la matière organique d’origine végétale ou animale qui peut être utilisée comme source d’énergie. Par exemple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le bois (bûches, plaquettes, granulés/pellets),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les résidus agricoles (paille, noyaux d’olives, coques de fruits),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certaines cultures énergétiques (plantes cultivées pour produire de l’énergie),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ou encore les déchets organiques (restes alimentaires, boues d’épuration).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 Comment ça sert à chauffer les habitats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On brûle la biomasse (surtout le bois et ses dérivés) dans des chaudières ou des poêles spécialement conçus.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Cette combustion produit de la chaleur, qui peut directement chauffer une pièce (poêle) ou bien chauffer de l’eau envoyée dans un réseau de radiateurs (chaudière à biomasse).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Dans certains cas, on peut aussi produire de la chaleur ET de l’électricité (cogénération).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 Les avantages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Énergie renouvelable (tant qu’on replante ou qu’on gère durablement les ressources).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Souvent locale, donc moins dépendante des énergies fossiles importées.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Peut valoriser des déchets organiques.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 Les limites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Ça émet quand même du CO₂ lors de la combustion (mais considéré comme « neutre » si les végétaux repoussent).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Ça produit des particules fines (d’où l’importance d’appareils modernes et performants).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Il faut de la place pour stocker le bois, pellets ou autres.</a:t>
            </a:r>
            <a:endParaRPr sz="1000">
              <a:solidFill>
                <a:srgbClr val="44546A"/>
              </a:solidFill>
              <a:latin typeface="Montserrat"/>
              <a:ea typeface="Montserrat"/>
              <a:cs typeface="Montserrat"/>
              <a:sym typeface="Montserrat"/>
            </a:endParaRPr>
          </a:p>
          <a:p>
            <a:pPr indent="0" lvl="0" marL="0" rtl="0" algn="l">
              <a:lnSpc>
                <a:spcPct val="100000"/>
              </a:lnSpc>
              <a:spcBef>
                <a:spcPts val="1200"/>
              </a:spcBef>
              <a:spcAft>
                <a:spcPts val="0"/>
              </a:spcAft>
              <a:buSzPts val="1100"/>
              <a:buNone/>
            </a:pPr>
            <a:r>
              <a:t/>
            </a:r>
            <a:endParaRPr sz="1000">
              <a:solidFill>
                <a:srgbClr val="44546A"/>
              </a:solidFill>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sz="1200">
                <a:solidFill>
                  <a:srgbClr val="222222"/>
                </a:solidFill>
                <a:highlight>
                  <a:srgbClr val="FFFFFF"/>
                </a:highlight>
                <a:latin typeface="Montserrat"/>
                <a:ea typeface="Montserrat"/>
                <a:cs typeface="Montserrat"/>
                <a:sym typeface="Montserrat"/>
              </a:rPr>
              <a:t>Un aller-retour Genève – New York en classe économique émet 2 tonnes d’équivalent CO2 par passager, </a:t>
            </a:r>
            <a:endParaRPr sz="1200">
              <a:solidFill>
                <a:srgbClr val="222222"/>
              </a:solidFill>
              <a:highlight>
                <a:srgbClr val="FFFFFF"/>
              </a:highlight>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200">
              <a:solidFill>
                <a:srgbClr val="222222"/>
              </a:solidFill>
              <a:highlight>
                <a:srgbClr val="FFFFFF"/>
              </a:highlight>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fr" sz="1200">
                <a:solidFill>
                  <a:srgbClr val="222222"/>
                </a:solidFill>
                <a:highlight>
                  <a:srgbClr val="FFFFFF"/>
                </a:highlight>
                <a:latin typeface="Montserrat"/>
                <a:ea typeface="Montserrat"/>
                <a:cs typeface="Montserrat"/>
                <a:sym typeface="Montserrat"/>
              </a:rPr>
              <a:t>Environ 7.4 aller-retour GVA-NYC par an / hab en classe économique ou aller-retour GVA-NYC par an </a:t>
            </a:r>
            <a:endParaRPr sz="1200">
              <a:solidFill>
                <a:srgbClr val="222222"/>
              </a:solidFill>
              <a:highlight>
                <a:srgbClr val="FFFFFF"/>
              </a:highlight>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200">
              <a:solidFill>
                <a:srgbClr val="222222"/>
              </a:solidFill>
              <a:highlight>
                <a:srgbClr val="FFFFFF"/>
              </a:highlight>
            </a:endParaRPr>
          </a:p>
          <a:p>
            <a:pPr indent="0" lvl="0" marL="0" rtl="0" algn="just">
              <a:lnSpc>
                <a:spcPct val="115000"/>
              </a:lnSpc>
              <a:spcBef>
                <a:spcPts val="1200"/>
              </a:spcBef>
              <a:spcAft>
                <a:spcPts val="1200"/>
              </a:spcAft>
              <a:buClr>
                <a:schemeClr val="dk1"/>
              </a:buClr>
              <a:buSzPts val="1100"/>
              <a:buFont typeface="Arial"/>
              <a:buNone/>
            </a:pPr>
            <a:r>
              <a:rPr lang="fr" sz="1000">
                <a:solidFill>
                  <a:schemeClr val="dk1"/>
                </a:solidFill>
                <a:latin typeface="Montserrat"/>
                <a:ea typeface="Montserrat"/>
                <a:cs typeface="Montserrat"/>
                <a:sym typeface="Montserrat"/>
              </a:rPr>
              <a:t>Cette valeur ne signifie pas que les habitant·es sont directement et exclusivement responsables de ces émissions. En effet, une partie des émissions sont par exemple générées par l’industrie d’importation présente sur le territoire, l’agriculture ou encore par les déplacements de pendulaires externes. Il s’agit d’un indicateur courant divisant les émissions totales de la Commune par la population résidente. Cette valeur permet toutefois une comparaison entre communes et une comparaison avec la moyenne nationale.</a:t>
            </a:r>
            <a:endParaRPr sz="1000">
              <a:solidFill>
                <a:schemeClr val="dk1"/>
              </a:solidFill>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100"/>
              <a:buNone/>
            </a:pPr>
            <a:r>
              <a:rPr lang="fr">
                <a:solidFill>
                  <a:srgbClr val="263238"/>
                </a:solidFill>
                <a:latin typeface="Montserrat"/>
                <a:ea typeface="Montserrat"/>
                <a:cs typeface="Montserrat"/>
                <a:sym typeface="Montserrat"/>
              </a:rPr>
              <a:t>Objectif du net zéro : 1t eq CO2 / hab / an =&gt; 3kg co2 par jour !! </a:t>
            </a:r>
            <a:endParaRPr>
              <a:solidFill>
                <a:srgbClr val="263238"/>
              </a:solidFill>
              <a:latin typeface="Montserrat"/>
              <a:ea typeface="Montserrat"/>
              <a:cs typeface="Montserrat"/>
              <a:sym typeface="Montserrat"/>
            </a:endParaRPr>
          </a:p>
          <a:p>
            <a:pPr indent="0" lvl="0" marL="0" rtl="0" algn="just">
              <a:lnSpc>
                <a:spcPct val="115000"/>
              </a:lnSpc>
              <a:spcBef>
                <a:spcPts val="1200"/>
              </a:spcBef>
              <a:spcAft>
                <a:spcPts val="0"/>
              </a:spcAft>
              <a:buSzPts val="1100"/>
              <a:buNone/>
            </a:pPr>
            <a:r>
              <a:rPr lang="fr">
                <a:solidFill>
                  <a:srgbClr val="263238"/>
                </a:solidFill>
                <a:latin typeface="Montserrat"/>
                <a:ea typeface="Montserrat"/>
                <a:cs typeface="Montserrat"/>
                <a:sym typeface="Montserrat"/>
              </a:rPr>
              <a:t>Exemple : </a:t>
            </a:r>
            <a:endParaRPr>
              <a:solidFill>
                <a:srgbClr val="263238"/>
              </a:solidFill>
              <a:latin typeface="Montserrat"/>
              <a:ea typeface="Montserrat"/>
              <a:cs typeface="Montserrat"/>
              <a:sym typeface="Montserrat"/>
            </a:endParaRPr>
          </a:p>
          <a:p>
            <a:pPr indent="0" lvl="0" marL="0" rtl="0" algn="just">
              <a:lnSpc>
                <a:spcPct val="115000"/>
              </a:lnSpc>
              <a:spcBef>
                <a:spcPts val="1200"/>
              </a:spcBef>
              <a:spcAft>
                <a:spcPts val="0"/>
              </a:spcAft>
              <a:buSzPts val="1100"/>
              <a:buNone/>
            </a:pPr>
            <a:r>
              <a:rPr lang="fr">
                <a:solidFill>
                  <a:srgbClr val="263238"/>
                </a:solidFill>
                <a:latin typeface="Montserrat"/>
                <a:ea typeface="Montserrat"/>
                <a:cs typeface="Montserrat"/>
                <a:sym typeface="Montserrat"/>
              </a:rPr>
              <a:t>soit : 20kg / jour en petite voiture thermique ou 275km en vélo ou 375km en train</a:t>
            </a:r>
            <a:endParaRPr>
              <a:solidFill>
                <a:srgbClr val="263238"/>
              </a:solidFill>
              <a:latin typeface="Montserrat"/>
              <a:ea typeface="Montserrat"/>
              <a:cs typeface="Montserrat"/>
              <a:sym typeface="Montserrat"/>
            </a:endParaRPr>
          </a:p>
          <a:p>
            <a:pPr indent="0" lvl="0" marL="0" rtl="0" algn="just">
              <a:lnSpc>
                <a:spcPct val="115000"/>
              </a:lnSpc>
              <a:spcBef>
                <a:spcPts val="1200"/>
              </a:spcBef>
              <a:spcAft>
                <a:spcPts val="0"/>
              </a:spcAft>
              <a:buSzPts val="1100"/>
              <a:buNone/>
            </a:pPr>
            <a:r>
              <a:t/>
            </a:r>
            <a:endParaRPr>
              <a:solidFill>
                <a:srgbClr val="263238"/>
              </a:solidFill>
              <a:latin typeface="Montserrat"/>
              <a:ea typeface="Montserrat"/>
              <a:cs typeface="Montserrat"/>
              <a:sym typeface="Montserrat"/>
            </a:endParaRPr>
          </a:p>
          <a:p>
            <a:pPr indent="0" lvl="0" marL="0" rtl="0" algn="just">
              <a:lnSpc>
                <a:spcPct val="115000"/>
              </a:lnSpc>
              <a:spcBef>
                <a:spcPts val="1200"/>
              </a:spcBef>
              <a:spcAft>
                <a:spcPts val="300"/>
              </a:spcAft>
              <a:buSzPts val="1100"/>
              <a:buNone/>
            </a:pPr>
            <a:r>
              <a:t/>
            </a:r>
            <a:endParaRPr sz="1000">
              <a:solidFill>
                <a:srgbClr val="44546A"/>
              </a:solidFill>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827c2a9ce2_0_5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3827c2a9ce2_0_5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300"/>
              <a:buFont typeface="Arial"/>
              <a:buNone/>
            </a:pPr>
            <a:r>
              <a:rPr lang="fr" sz="1200">
                <a:solidFill>
                  <a:srgbClr val="263238"/>
                </a:solidFill>
                <a:latin typeface="Montserrat"/>
                <a:ea typeface="Montserrat"/>
                <a:cs typeface="Montserrat"/>
                <a:sym typeface="Montserrat"/>
              </a:rPr>
              <a:t>Pour réduire les émissions de gaz à effet de serre et adapter le territoire communal aux conséquences du changement climatique, il est important que nous soyons toutes et tous sensibilisés, mais également impliqués dans la construction de solutions. </a:t>
            </a:r>
            <a:endParaRPr sz="1200">
              <a:solidFill>
                <a:srgbClr val="263238"/>
              </a:solidFill>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300"/>
              <a:buFont typeface="Arial"/>
              <a:buNone/>
            </a:pPr>
            <a:r>
              <a:rPr lang="fr" sz="1200">
                <a:solidFill>
                  <a:srgbClr val="263238"/>
                </a:solidFill>
                <a:latin typeface="Montserrat"/>
                <a:ea typeface="Montserrat"/>
                <a:cs typeface="Montserrat"/>
                <a:sym typeface="Montserrat"/>
              </a:rPr>
              <a:t>En donnant la parole à la population et aux acteurs du territoire, la Commune souhaite </a:t>
            </a:r>
            <a:r>
              <a:rPr b="1" lang="fr" sz="1200">
                <a:solidFill>
                  <a:srgbClr val="263238"/>
                </a:solidFill>
                <a:latin typeface="Montserrat"/>
                <a:ea typeface="Montserrat"/>
                <a:cs typeface="Montserrat"/>
                <a:sym typeface="Montserrat"/>
              </a:rPr>
              <a:t>susciter l'adhésion et l’engagement, créer une dynamique de changement, capitaliser sur les opportunités, favoriser la cohésion sociale, mais aussi favoriser et encourager la co-création de projets durables pour la Commune et l’identification de mesures concrètes permettant d’alimenter le Plan énergie et climat communal</a:t>
            </a:r>
            <a:r>
              <a:rPr lang="fr" sz="1200">
                <a:solidFill>
                  <a:srgbClr val="263238"/>
                </a:solidFill>
                <a:latin typeface="Montserrat"/>
                <a:ea typeface="Montserrat"/>
                <a:cs typeface="Montserrat"/>
                <a:sym typeface="Montserrat"/>
              </a:rPr>
              <a:t>.</a:t>
            </a:r>
            <a:endParaRPr sz="1200">
              <a:solidFill>
                <a:srgbClr val="222222"/>
              </a:solidFill>
              <a:highlight>
                <a:srgbClr val="FFFFFF"/>
              </a:highlight>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827c2a9ce2_0_5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3827c2a9ce2_0_5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600"/>
              </a:spcBef>
              <a:spcAft>
                <a:spcPts val="0"/>
              </a:spcAft>
              <a:buClr>
                <a:schemeClr val="dk1"/>
              </a:buClr>
              <a:buSzPts val="1100"/>
              <a:buFont typeface="Arial"/>
              <a:buNone/>
            </a:pPr>
            <a:r>
              <a:rPr lang="fr" sz="1200">
                <a:solidFill>
                  <a:srgbClr val="263238"/>
                </a:solidFill>
                <a:latin typeface="Montserrat"/>
                <a:ea typeface="Montserrat"/>
                <a:cs typeface="Montserrat"/>
                <a:sym typeface="Montserrat"/>
              </a:rPr>
              <a:t>23 fiches - réparties en 3 thématiques : </a:t>
            </a:r>
            <a:endParaRPr sz="1200">
              <a:solidFill>
                <a:srgbClr val="263238"/>
              </a:solidFill>
              <a:latin typeface="Montserrat"/>
              <a:ea typeface="Montserrat"/>
              <a:cs typeface="Montserrat"/>
              <a:sym typeface="Montserrat"/>
            </a:endParaRPr>
          </a:p>
          <a:p>
            <a:pPr indent="0" lvl="0" marL="0" rtl="0" algn="just">
              <a:lnSpc>
                <a:spcPct val="115000"/>
              </a:lnSpc>
              <a:spcBef>
                <a:spcPts val="600"/>
              </a:spcBef>
              <a:spcAft>
                <a:spcPts val="0"/>
              </a:spcAft>
              <a:buClr>
                <a:schemeClr val="dk1"/>
              </a:buClr>
              <a:buSzPts val="1100"/>
              <a:buFont typeface="Arial"/>
              <a:buNone/>
            </a:pPr>
            <a:r>
              <a:rPr lang="fr" sz="1200">
                <a:solidFill>
                  <a:srgbClr val="263238"/>
                </a:solidFill>
                <a:latin typeface="Montserrat"/>
                <a:ea typeface="Montserrat"/>
                <a:cs typeface="Montserrat"/>
                <a:sym typeface="Montserrat"/>
              </a:rPr>
              <a:t>1-9 (9): </a:t>
            </a:r>
            <a:r>
              <a:rPr lang="fr" sz="1200">
                <a:solidFill>
                  <a:srgbClr val="263238"/>
                </a:solidFill>
                <a:latin typeface="Montserrat"/>
                <a:ea typeface="Montserrat"/>
                <a:cs typeface="Montserrat"/>
                <a:sym typeface="Montserrat"/>
              </a:rPr>
              <a:t>transversal (ex. favoriser la participation et l’engagement de la population, alimentation saine et durable…)</a:t>
            </a:r>
            <a:endParaRPr sz="1200">
              <a:solidFill>
                <a:srgbClr val="263238"/>
              </a:solidFill>
              <a:latin typeface="Montserrat"/>
              <a:ea typeface="Montserrat"/>
              <a:cs typeface="Montserrat"/>
              <a:sym typeface="Montserrat"/>
            </a:endParaRPr>
          </a:p>
          <a:p>
            <a:pPr indent="0" lvl="0" marL="0" rtl="0" algn="just">
              <a:lnSpc>
                <a:spcPct val="115000"/>
              </a:lnSpc>
              <a:spcBef>
                <a:spcPts val="600"/>
              </a:spcBef>
              <a:spcAft>
                <a:spcPts val="0"/>
              </a:spcAft>
              <a:buClr>
                <a:schemeClr val="dk1"/>
              </a:buClr>
              <a:buSzPts val="1100"/>
              <a:buFont typeface="Arial"/>
              <a:buNone/>
            </a:pPr>
            <a:r>
              <a:rPr lang="fr" sz="1200">
                <a:solidFill>
                  <a:srgbClr val="263238"/>
                </a:solidFill>
                <a:latin typeface="Montserrat"/>
                <a:ea typeface="Montserrat"/>
                <a:cs typeface="Montserrat"/>
                <a:sym typeface="Montserrat"/>
              </a:rPr>
              <a:t>10-16 (7) - énergie / mobilité (ex. zone 30km/h, chemins piétons agréables et sécurisé…)</a:t>
            </a:r>
            <a:endParaRPr sz="1200">
              <a:solidFill>
                <a:srgbClr val="263238"/>
              </a:solidFill>
              <a:latin typeface="Montserrat"/>
              <a:ea typeface="Montserrat"/>
              <a:cs typeface="Montserrat"/>
              <a:sym typeface="Montserrat"/>
            </a:endParaRPr>
          </a:p>
          <a:p>
            <a:pPr indent="0" lvl="0" marL="0" rtl="0" algn="just">
              <a:lnSpc>
                <a:spcPct val="115000"/>
              </a:lnSpc>
              <a:spcBef>
                <a:spcPts val="600"/>
              </a:spcBef>
              <a:spcAft>
                <a:spcPts val="0"/>
              </a:spcAft>
              <a:buClr>
                <a:schemeClr val="dk1"/>
              </a:buClr>
              <a:buSzPts val="1100"/>
              <a:buFont typeface="Arial"/>
              <a:buNone/>
            </a:pPr>
            <a:r>
              <a:rPr lang="fr" sz="1200">
                <a:solidFill>
                  <a:srgbClr val="263238"/>
                </a:solidFill>
                <a:latin typeface="Montserrat"/>
                <a:ea typeface="Montserrat"/>
                <a:cs typeface="Montserrat"/>
                <a:sym typeface="Montserrat"/>
              </a:rPr>
              <a:t>17-23 (7) - climat (ex. valorisation de l’eau…)</a:t>
            </a:r>
            <a:endParaRPr sz="1200">
              <a:solidFill>
                <a:srgbClr val="263238"/>
              </a:solidFill>
              <a:latin typeface="Montserrat"/>
              <a:ea typeface="Montserrat"/>
              <a:cs typeface="Montserrat"/>
              <a:sym typeface="Montserrat"/>
            </a:endParaRPr>
          </a:p>
          <a:p>
            <a:pPr indent="0" lvl="0" marL="0" rtl="0" algn="just">
              <a:lnSpc>
                <a:spcPct val="115000"/>
              </a:lnSpc>
              <a:spcBef>
                <a:spcPts val="600"/>
              </a:spcBef>
              <a:spcAft>
                <a:spcPts val="300"/>
              </a:spcAft>
              <a:buClr>
                <a:schemeClr val="dk1"/>
              </a:buClr>
              <a:buSzPts val="1100"/>
              <a:buFont typeface="Arial"/>
              <a:buNone/>
            </a:pPr>
            <a:r>
              <a:t/>
            </a:r>
            <a:endParaRPr sz="1200">
              <a:solidFill>
                <a:srgbClr val="263238"/>
              </a:solidFill>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solidFill>
                <a:srgbClr val="44546A"/>
              </a:solidFill>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827c2a9c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827c2a9c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just">
              <a:lnSpc>
                <a:spcPct val="120000"/>
              </a:lnSpc>
              <a:spcBef>
                <a:spcPts val="0"/>
              </a:spcBef>
              <a:spcAft>
                <a:spcPts val="0"/>
              </a:spcAft>
              <a:buClr>
                <a:srgbClr val="073763"/>
              </a:buClr>
              <a:buSzPts val="1200"/>
              <a:buFont typeface="Montserrat"/>
              <a:buChar char="-"/>
            </a:pPr>
            <a:r>
              <a:rPr lang="fr" sz="1200">
                <a:solidFill>
                  <a:srgbClr val="073763"/>
                </a:solidFill>
                <a:latin typeface="Montserrat"/>
                <a:ea typeface="Montserrat"/>
                <a:cs typeface="Montserrat"/>
                <a:sym typeface="Montserrat"/>
              </a:rPr>
              <a:t>un programme lancé par le Canton de Vaud, qui soutient les communes à répondre à leur stratégie climatique.</a:t>
            </a:r>
            <a:endParaRPr sz="1200">
              <a:solidFill>
                <a:srgbClr val="073763"/>
              </a:solidFill>
              <a:latin typeface="Montserrat"/>
              <a:ea typeface="Montserrat"/>
              <a:cs typeface="Montserrat"/>
              <a:sym typeface="Montserrat"/>
            </a:endParaRPr>
          </a:p>
          <a:p>
            <a:pPr indent="0" lvl="0" marL="0" rtl="0" algn="just">
              <a:lnSpc>
                <a:spcPct val="120000"/>
              </a:lnSpc>
              <a:spcBef>
                <a:spcPts val="400"/>
              </a:spcBef>
              <a:spcAft>
                <a:spcPts val="400"/>
              </a:spcAft>
              <a:buNone/>
            </a:pPr>
            <a:r>
              <a:rPr lang="fr" sz="1200">
                <a:solidFill>
                  <a:srgbClr val="073763"/>
                </a:solidFill>
                <a:latin typeface="Montserrat"/>
                <a:ea typeface="Montserrat"/>
                <a:cs typeface="Montserrat"/>
                <a:sym typeface="Montserrat"/>
              </a:rPr>
              <a:t>Le PECC propose aux communes désireuses de passer à l'action un premier pas pour répondre, à leur échelle, aux enjeux énergétiques et climatiques. Il a pour but de faciliter le déploiement de plans climat dans les communes vaudoises. Le PECC devient le fil conducteur pour les décisions en matière d’énergie et de climat pour les années à venir.</a:t>
            </a:r>
            <a:endParaRPr sz="1200">
              <a:solidFill>
                <a:srgbClr val="073763"/>
              </a:solidFill>
              <a:latin typeface="Montserrat"/>
              <a:ea typeface="Montserrat"/>
              <a:cs typeface="Montserrat"/>
              <a:sym typeface="Montserra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827c2a9ce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827c2a9ce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1100"/>
              <a:buFont typeface="Arial"/>
              <a:buNone/>
            </a:pPr>
            <a:r>
              <a:rPr lang="fr" sz="1000">
                <a:solidFill>
                  <a:srgbClr val="4C555D"/>
                </a:solidFill>
                <a:latin typeface="Montserrat"/>
                <a:ea typeface="Montserrat"/>
                <a:cs typeface="Montserrat"/>
                <a:sym typeface="Montserrat"/>
              </a:rPr>
              <a:t>Le PECC et sa mise en œuvre se déploient sur </a:t>
            </a:r>
            <a:r>
              <a:rPr b="1" lang="fr" sz="1000">
                <a:solidFill>
                  <a:srgbClr val="4C555D"/>
                </a:solidFill>
                <a:latin typeface="Montserrat"/>
                <a:ea typeface="Montserrat"/>
                <a:cs typeface="Montserrat"/>
                <a:sym typeface="Montserrat"/>
              </a:rPr>
              <a:t>quatre ans</a:t>
            </a:r>
            <a:r>
              <a:rPr lang="fr" sz="1000">
                <a:solidFill>
                  <a:srgbClr val="4C555D"/>
                </a:solidFill>
                <a:latin typeface="Montserrat"/>
                <a:ea typeface="Montserrat"/>
                <a:cs typeface="Montserrat"/>
                <a:sym typeface="Montserrat"/>
              </a:rPr>
              <a:t>. Piloté</a:t>
            </a:r>
            <a:r>
              <a:rPr b="1" lang="fr" sz="1000">
                <a:solidFill>
                  <a:srgbClr val="4C555D"/>
                </a:solidFill>
                <a:latin typeface="Montserrat"/>
                <a:ea typeface="Montserrat"/>
                <a:cs typeface="Montserrat"/>
                <a:sym typeface="Montserrat"/>
              </a:rPr>
              <a:t> </a:t>
            </a:r>
            <a:r>
              <a:rPr lang="fr" sz="1000">
                <a:solidFill>
                  <a:srgbClr val="4C555D"/>
                </a:solidFill>
                <a:latin typeface="Montserrat"/>
                <a:ea typeface="Montserrat"/>
                <a:cs typeface="Montserrat"/>
                <a:sym typeface="Montserrat"/>
              </a:rPr>
              <a:t>par</a:t>
            </a:r>
            <a:r>
              <a:rPr b="1" lang="fr" sz="1000">
                <a:solidFill>
                  <a:srgbClr val="4C555D"/>
                </a:solidFill>
                <a:latin typeface="Montserrat"/>
                <a:ea typeface="Montserrat"/>
                <a:cs typeface="Montserrat"/>
                <a:sym typeface="Montserrat"/>
              </a:rPr>
              <a:t> eqlosion</a:t>
            </a:r>
            <a:r>
              <a:rPr lang="fr" sz="1000">
                <a:solidFill>
                  <a:srgbClr val="4C555D"/>
                </a:solidFill>
                <a:latin typeface="Montserrat"/>
                <a:ea typeface="Montserrat"/>
                <a:cs typeface="Montserrat"/>
                <a:sym typeface="Montserrat"/>
              </a:rPr>
              <a:t>, en collaboration avec la </a:t>
            </a:r>
            <a:r>
              <a:rPr b="1" lang="fr" sz="1000">
                <a:solidFill>
                  <a:srgbClr val="4C555D"/>
                </a:solidFill>
                <a:latin typeface="Montserrat"/>
                <a:ea typeface="Montserrat"/>
                <a:cs typeface="Montserrat"/>
                <a:sym typeface="Montserrat"/>
              </a:rPr>
              <a:t>Municipalité </a:t>
            </a:r>
            <a:r>
              <a:rPr lang="fr" sz="1000">
                <a:solidFill>
                  <a:srgbClr val="4C555D"/>
                </a:solidFill>
                <a:latin typeface="Montserrat"/>
                <a:ea typeface="Montserrat"/>
                <a:cs typeface="Montserrat"/>
                <a:sym typeface="Montserrat"/>
              </a:rPr>
              <a:t>et l'Office</a:t>
            </a:r>
            <a:r>
              <a:rPr b="1" lang="fr" sz="1000">
                <a:solidFill>
                  <a:srgbClr val="4C555D"/>
                </a:solidFill>
                <a:latin typeface="Montserrat"/>
                <a:ea typeface="Montserrat"/>
                <a:cs typeface="Montserrat"/>
                <a:sym typeface="Montserrat"/>
              </a:rPr>
              <a:t> de la durabilité </a:t>
            </a:r>
            <a:r>
              <a:rPr lang="fr" sz="1000">
                <a:solidFill>
                  <a:srgbClr val="4C555D"/>
                </a:solidFill>
                <a:latin typeface="Montserrat"/>
                <a:ea typeface="Montserrat"/>
                <a:cs typeface="Montserrat"/>
                <a:sym typeface="Montserrat"/>
              </a:rPr>
              <a:t>du Canton de Vaud, le programme est structuré en plusieurs phases </a:t>
            </a:r>
            <a:endParaRPr b="1" sz="1000">
              <a:solidFill>
                <a:srgbClr val="073763"/>
              </a:solidFill>
              <a:latin typeface="Montserrat"/>
              <a:ea typeface="Montserrat"/>
              <a:cs typeface="Montserrat"/>
              <a:sym typeface="Montserrat"/>
            </a:endParaRPr>
          </a:p>
          <a:p>
            <a:pPr indent="0" lvl="0" marL="0" rtl="0" algn="l">
              <a:lnSpc>
                <a:spcPct val="130000"/>
              </a:lnSpc>
              <a:spcBef>
                <a:spcPts val="600"/>
              </a:spcBef>
              <a:spcAft>
                <a:spcPts val="0"/>
              </a:spcAft>
              <a:buClr>
                <a:schemeClr val="dk1"/>
              </a:buClr>
              <a:buSzPts val="1100"/>
              <a:buFont typeface="Arial"/>
              <a:buNone/>
            </a:pPr>
            <a:r>
              <a:rPr b="1" lang="fr" sz="1000">
                <a:solidFill>
                  <a:srgbClr val="073763"/>
                </a:solidFill>
                <a:latin typeface="Montserrat"/>
                <a:ea typeface="Montserrat"/>
                <a:cs typeface="Montserrat"/>
                <a:sym typeface="Montserrat"/>
              </a:rPr>
              <a:t>Année 1 - Rédaction du PECC</a:t>
            </a:r>
            <a:endParaRPr b="1" sz="1000">
              <a:solidFill>
                <a:srgbClr val="073763"/>
              </a:solidFill>
              <a:latin typeface="Montserrat"/>
              <a:ea typeface="Montserrat"/>
              <a:cs typeface="Montserrat"/>
              <a:sym typeface="Montserrat"/>
            </a:endParaRPr>
          </a:p>
          <a:p>
            <a:pPr indent="-292100" lvl="0" marL="457200" rtl="0" algn="l">
              <a:lnSpc>
                <a:spcPct val="130000"/>
              </a:lnSpc>
              <a:spcBef>
                <a:spcPts val="600"/>
              </a:spcBef>
              <a:spcAft>
                <a:spcPts val="0"/>
              </a:spcAft>
              <a:buClr>
                <a:srgbClr val="4C555D"/>
              </a:buClr>
              <a:buSzPts val="1000"/>
              <a:buChar char="●"/>
            </a:pPr>
            <a:r>
              <a:rPr b="1" lang="fr" sz="1000">
                <a:solidFill>
                  <a:srgbClr val="ED7D31"/>
                </a:solidFill>
                <a:latin typeface="Montserrat"/>
                <a:ea typeface="Montserrat"/>
                <a:cs typeface="Montserrat"/>
                <a:sym typeface="Montserrat"/>
              </a:rPr>
              <a:t>Phase 1 </a:t>
            </a:r>
            <a:r>
              <a:rPr lang="fr" sz="1000">
                <a:solidFill>
                  <a:srgbClr val="4C555D"/>
                </a:solidFill>
                <a:latin typeface="Montserrat"/>
                <a:ea typeface="Montserrat"/>
                <a:cs typeface="Montserrat"/>
                <a:sym typeface="Montserrat"/>
              </a:rPr>
              <a:t>: </a:t>
            </a:r>
            <a:r>
              <a:rPr i="1" lang="fr" sz="1000">
                <a:solidFill>
                  <a:srgbClr val="4C555D"/>
                </a:solidFill>
                <a:latin typeface="Montserrat"/>
                <a:ea typeface="Montserrat"/>
                <a:cs typeface="Montserrat"/>
                <a:sym typeface="Montserrat"/>
              </a:rPr>
              <a:t>l’état des lieux communal </a:t>
            </a:r>
            <a:r>
              <a:rPr lang="fr" sz="1000">
                <a:solidFill>
                  <a:srgbClr val="4C555D"/>
                </a:solidFill>
                <a:latin typeface="Montserrat"/>
                <a:ea typeface="Montserrat"/>
                <a:cs typeface="Montserrat"/>
                <a:sym typeface="Montserrat"/>
              </a:rPr>
              <a:t>répertorie les démarches déjà entreprises sur les thématiques du PECC et dresse un bilan des émissions de gaz à effet de serre et de la consommation d’énergie du territoire communal et de l’administration </a:t>
            </a:r>
            <a:endParaRPr sz="1000">
              <a:solidFill>
                <a:srgbClr val="4C555D"/>
              </a:solidFill>
              <a:latin typeface="Montserrat"/>
              <a:ea typeface="Montserrat"/>
              <a:cs typeface="Montserrat"/>
              <a:sym typeface="Montserrat"/>
            </a:endParaRPr>
          </a:p>
          <a:p>
            <a:pPr indent="-292100" lvl="0" marL="457200" rtl="0" algn="l">
              <a:lnSpc>
                <a:spcPct val="130000"/>
              </a:lnSpc>
              <a:spcBef>
                <a:spcPts val="600"/>
              </a:spcBef>
              <a:spcAft>
                <a:spcPts val="0"/>
              </a:spcAft>
              <a:buClr>
                <a:srgbClr val="4C555D"/>
              </a:buClr>
              <a:buSzPts val="1000"/>
              <a:buChar char="●"/>
            </a:pPr>
            <a:r>
              <a:rPr b="1" lang="fr" sz="1000">
                <a:solidFill>
                  <a:srgbClr val="ED7D31"/>
                </a:solidFill>
                <a:latin typeface="Montserrat"/>
                <a:ea typeface="Montserrat"/>
                <a:cs typeface="Montserrat"/>
                <a:sym typeface="Montserrat"/>
              </a:rPr>
              <a:t>Phase 2</a:t>
            </a:r>
            <a:r>
              <a:rPr b="1" lang="fr" sz="1000">
                <a:solidFill>
                  <a:srgbClr val="4C555D"/>
                </a:solidFill>
                <a:latin typeface="Montserrat"/>
                <a:ea typeface="Montserrat"/>
                <a:cs typeface="Montserrat"/>
                <a:sym typeface="Montserrat"/>
              </a:rPr>
              <a:t> </a:t>
            </a:r>
            <a:r>
              <a:rPr lang="fr" sz="1000">
                <a:solidFill>
                  <a:srgbClr val="4C555D"/>
                </a:solidFill>
                <a:latin typeface="Montserrat"/>
                <a:ea typeface="Montserrat"/>
                <a:cs typeface="Montserrat"/>
                <a:sym typeface="Montserrat"/>
              </a:rPr>
              <a:t>:  </a:t>
            </a:r>
            <a:r>
              <a:rPr i="1" lang="fr" sz="1000">
                <a:solidFill>
                  <a:srgbClr val="4C555D"/>
                </a:solidFill>
                <a:latin typeface="Montserrat"/>
                <a:ea typeface="Montserrat"/>
                <a:cs typeface="Montserrat"/>
                <a:sym typeface="Montserrat"/>
              </a:rPr>
              <a:t>la</a:t>
            </a:r>
            <a:r>
              <a:rPr lang="fr" sz="1000">
                <a:solidFill>
                  <a:srgbClr val="4C555D"/>
                </a:solidFill>
                <a:latin typeface="Montserrat"/>
                <a:ea typeface="Montserrat"/>
                <a:cs typeface="Montserrat"/>
                <a:sym typeface="Montserrat"/>
              </a:rPr>
              <a:t> </a:t>
            </a:r>
            <a:r>
              <a:rPr i="1" lang="fr" sz="1000">
                <a:solidFill>
                  <a:srgbClr val="4C555D"/>
                </a:solidFill>
                <a:latin typeface="Montserrat"/>
                <a:ea typeface="Montserrat"/>
                <a:cs typeface="Montserrat"/>
                <a:sym typeface="Montserrat"/>
              </a:rPr>
              <a:t>vision communale pour 2050</a:t>
            </a:r>
            <a:r>
              <a:rPr lang="fr" sz="1000">
                <a:solidFill>
                  <a:srgbClr val="4C555D"/>
                </a:solidFill>
                <a:latin typeface="Montserrat"/>
                <a:ea typeface="Montserrat"/>
                <a:cs typeface="Montserrat"/>
                <a:sym typeface="Montserrat"/>
              </a:rPr>
              <a:t> et </a:t>
            </a:r>
            <a:r>
              <a:rPr i="1" lang="fr" sz="1000">
                <a:solidFill>
                  <a:srgbClr val="4C555D"/>
                </a:solidFill>
                <a:latin typeface="Montserrat"/>
                <a:ea typeface="Montserrat"/>
                <a:cs typeface="Montserrat"/>
                <a:sym typeface="Montserrat"/>
              </a:rPr>
              <a:t>les</a:t>
            </a:r>
            <a:r>
              <a:rPr lang="fr" sz="1000">
                <a:solidFill>
                  <a:srgbClr val="4C555D"/>
                </a:solidFill>
                <a:latin typeface="Montserrat"/>
                <a:ea typeface="Montserrat"/>
                <a:cs typeface="Montserrat"/>
                <a:sym typeface="Montserrat"/>
              </a:rPr>
              <a:t> </a:t>
            </a:r>
            <a:r>
              <a:rPr i="1" lang="fr" sz="1000">
                <a:solidFill>
                  <a:srgbClr val="4C555D"/>
                </a:solidFill>
                <a:latin typeface="Montserrat"/>
                <a:ea typeface="Montserrat"/>
                <a:cs typeface="Montserrat"/>
                <a:sym typeface="Montserrat"/>
              </a:rPr>
              <a:t>objectifs pour 2030 </a:t>
            </a:r>
            <a:r>
              <a:rPr lang="fr" sz="1000">
                <a:solidFill>
                  <a:srgbClr val="4C555D"/>
                </a:solidFill>
                <a:latin typeface="Montserrat"/>
                <a:ea typeface="Montserrat"/>
                <a:cs typeface="Montserrat"/>
                <a:sym typeface="Montserrat"/>
              </a:rPr>
              <a:t>guident le choix des grandes actions. La population est également invitée à donner son avis et ses idées sur ces points au travers d’une démarche participative (sondage, atelier, etc.) </a:t>
            </a:r>
            <a:endParaRPr sz="1000">
              <a:solidFill>
                <a:srgbClr val="4C555D"/>
              </a:solidFill>
              <a:latin typeface="Montserrat"/>
              <a:ea typeface="Montserrat"/>
              <a:cs typeface="Montserrat"/>
              <a:sym typeface="Montserrat"/>
            </a:endParaRPr>
          </a:p>
          <a:p>
            <a:pPr indent="-292100" lvl="0" marL="457200" rtl="0" algn="l">
              <a:lnSpc>
                <a:spcPct val="130000"/>
              </a:lnSpc>
              <a:spcBef>
                <a:spcPts val="600"/>
              </a:spcBef>
              <a:spcAft>
                <a:spcPts val="0"/>
              </a:spcAft>
              <a:buClr>
                <a:srgbClr val="4C555D"/>
              </a:buClr>
              <a:buSzPts val="1000"/>
              <a:buChar char="●"/>
            </a:pPr>
            <a:r>
              <a:rPr b="1" lang="fr" sz="1000">
                <a:solidFill>
                  <a:srgbClr val="ED7D31"/>
                </a:solidFill>
                <a:latin typeface="Montserrat"/>
                <a:ea typeface="Montserrat"/>
                <a:cs typeface="Montserrat"/>
                <a:sym typeface="Montserrat"/>
              </a:rPr>
              <a:t>Phase 3 </a:t>
            </a:r>
            <a:r>
              <a:rPr lang="fr" sz="1000">
                <a:solidFill>
                  <a:srgbClr val="4C555D"/>
                </a:solidFill>
                <a:latin typeface="Montserrat"/>
                <a:ea typeface="Montserrat"/>
                <a:cs typeface="Montserrat"/>
                <a:sym typeface="Montserrat"/>
              </a:rPr>
              <a:t>:  </a:t>
            </a:r>
            <a:r>
              <a:rPr i="1" lang="fr" sz="1000">
                <a:solidFill>
                  <a:srgbClr val="4C555D"/>
                </a:solidFill>
                <a:latin typeface="Montserrat"/>
                <a:ea typeface="Montserrat"/>
                <a:cs typeface="Montserrat"/>
                <a:sym typeface="Montserrat"/>
              </a:rPr>
              <a:t>le plan d’action</a:t>
            </a:r>
            <a:r>
              <a:rPr lang="fr" sz="1000">
                <a:solidFill>
                  <a:srgbClr val="4C555D"/>
                </a:solidFill>
                <a:latin typeface="Montserrat"/>
                <a:ea typeface="Montserrat"/>
                <a:cs typeface="Montserrat"/>
                <a:sym typeface="Montserrat"/>
              </a:rPr>
              <a:t> précise les actions, attribue les priorités et établit le calendrier de mise en œuvre, ainsi que le budget estimé</a:t>
            </a:r>
            <a:endParaRPr sz="1000">
              <a:solidFill>
                <a:srgbClr val="4C555D"/>
              </a:solidFill>
              <a:latin typeface="Montserrat"/>
              <a:ea typeface="Montserrat"/>
              <a:cs typeface="Montserrat"/>
              <a:sym typeface="Montserrat"/>
            </a:endParaRPr>
          </a:p>
          <a:p>
            <a:pPr indent="-292100" lvl="0" marL="457200" rtl="0" algn="l">
              <a:lnSpc>
                <a:spcPct val="130000"/>
              </a:lnSpc>
              <a:spcBef>
                <a:spcPts val="600"/>
              </a:spcBef>
              <a:spcAft>
                <a:spcPts val="0"/>
              </a:spcAft>
              <a:buClr>
                <a:srgbClr val="4C555D"/>
              </a:buClr>
              <a:buSzPts val="1000"/>
              <a:buChar char="●"/>
            </a:pPr>
            <a:r>
              <a:rPr lang="fr" sz="1000">
                <a:solidFill>
                  <a:srgbClr val="4C555D"/>
                </a:solidFill>
                <a:latin typeface="Montserrat"/>
                <a:ea typeface="Montserrat"/>
                <a:cs typeface="Montserrat"/>
                <a:sym typeface="Montserrat"/>
              </a:rPr>
              <a:t>La rédaction du Plan Énergie et Climat Communal se termine à la fin de la première année.</a:t>
            </a:r>
            <a:endParaRPr sz="1000">
              <a:solidFill>
                <a:srgbClr val="4C555D"/>
              </a:solidFill>
              <a:latin typeface="Montserrat"/>
              <a:ea typeface="Montserrat"/>
              <a:cs typeface="Montserrat"/>
              <a:sym typeface="Montserrat"/>
            </a:endParaRPr>
          </a:p>
          <a:p>
            <a:pPr indent="0" lvl="0" marL="0" rtl="0" algn="l">
              <a:lnSpc>
                <a:spcPct val="130000"/>
              </a:lnSpc>
              <a:spcBef>
                <a:spcPts val="600"/>
              </a:spcBef>
              <a:spcAft>
                <a:spcPts val="0"/>
              </a:spcAft>
              <a:buClr>
                <a:schemeClr val="dk1"/>
              </a:buClr>
              <a:buSzPts val="1100"/>
              <a:buFont typeface="Arial"/>
              <a:buNone/>
            </a:pPr>
            <a:r>
              <a:rPr b="1" lang="fr" sz="1000">
                <a:solidFill>
                  <a:srgbClr val="073763"/>
                </a:solidFill>
                <a:latin typeface="Montserrat"/>
                <a:ea typeface="Montserrat"/>
                <a:cs typeface="Montserrat"/>
                <a:sym typeface="Montserrat"/>
              </a:rPr>
              <a:t>Années 2, 3 &amp; 4 - Mise en oeuvre des actions</a:t>
            </a:r>
            <a:endParaRPr b="1" sz="1000">
              <a:solidFill>
                <a:srgbClr val="073763"/>
              </a:solidFill>
              <a:latin typeface="Montserrat"/>
              <a:ea typeface="Montserrat"/>
              <a:cs typeface="Montserrat"/>
              <a:sym typeface="Montserrat"/>
            </a:endParaRPr>
          </a:p>
          <a:p>
            <a:pPr indent="-292100" lvl="0" marL="457200" rtl="0" algn="l">
              <a:lnSpc>
                <a:spcPct val="130000"/>
              </a:lnSpc>
              <a:spcBef>
                <a:spcPts val="600"/>
              </a:spcBef>
              <a:spcAft>
                <a:spcPts val="0"/>
              </a:spcAft>
              <a:buClr>
                <a:srgbClr val="4C555D"/>
              </a:buClr>
              <a:buSzPts val="1000"/>
              <a:buChar char="●"/>
            </a:pPr>
            <a:r>
              <a:rPr b="1" lang="fr" sz="1000">
                <a:solidFill>
                  <a:srgbClr val="ED7D31"/>
                </a:solidFill>
                <a:latin typeface="Montserrat"/>
                <a:ea typeface="Montserrat"/>
                <a:cs typeface="Montserrat"/>
                <a:sym typeface="Montserrat"/>
              </a:rPr>
              <a:t>Phase 4</a:t>
            </a:r>
            <a:r>
              <a:rPr b="1" lang="fr" sz="1000">
                <a:solidFill>
                  <a:srgbClr val="4C555D"/>
                </a:solidFill>
                <a:latin typeface="Montserrat"/>
                <a:ea typeface="Montserrat"/>
                <a:cs typeface="Montserrat"/>
                <a:sym typeface="Montserrat"/>
              </a:rPr>
              <a:t> </a:t>
            </a:r>
            <a:r>
              <a:rPr lang="fr" sz="1000">
                <a:solidFill>
                  <a:srgbClr val="4C555D"/>
                </a:solidFill>
                <a:latin typeface="Montserrat"/>
                <a:ea typeface="Montserrat"/>
                <a:cs typeface="Montserrat"/>
                <a:sym typeface="Montserrat"/>
              </a:rPr>
              <a:t>: </a:t>
            </a:r>
            <a:r>
              <a:rPr i="1" lang="fr" sz="1000">
                <a:solidFill>
                  <a:srgbClr val="4C555D"/>
                </a:solidFill>
                <a:latin typeface="Montserrat"/>
                <a:ea typeface="Montserrat"/>
                <a:cs typeface="Montserrat"/>
                <a:sym typeface="Montserrat"/>
              </a:rPr>
              <a:t>l’accompagnement et le suivi de la mise en œuvre</a:t>
            </a:r>
            <a:r>
              <a:rPr lang="fr" sz="1000">
                <a:solidFill>
                  <a:srgbClr val="4C555D"/>
                </a:solidFill>
                <a:latin typeface="Montserrat"/>
                <a:ea typeface="Montserrat"/>
                <a:cs typeface="Montserrat"/>
                <a:sym typeface="Montserrat"/>
              </a:rPr>
              <a:t> des actions</a:t>
            </a:r>
            <a:endParaRPr>
              <a:solidFill>
                <a:schemeClr val="dk1"/>
              </a:solidFill>
            </a:endParaRPr>
          </a:p>
          <a:p>
            <a:pPr indent="0" lvl="0" marL="0" rtl="0" algn="just">
              <a:lnSpc>
                <a:spcPct val="120000"/>
              </a:lnSpc>
              <a:spcBef>
                <a:spcPts val="600"/>
              </a:spcBef>
              <a:spcAft>
                <a:spcPts val="4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827c2a9ce2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827c2a9ce2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600"/>
              </a:spcBef>
              <a:spcAft>
                <a:spcPts val="0"/>
              </a:spcAft>
              <a:buNone/>
            </a:pPr>
            <a:r>
              <a:rPr lang="fr">
                <a:solidFill>
                  <a:schemeClr val="dk1"/>
                </a:solidFill>
              </a:rPr>
              <a:t>Calendrier pour La Rippe</a:t>
            </a:r>
            <a:endParaRPr>
              <a:solidFill>
                <a:schemeClr val="dk1"/>
              </a:solidFill>
            </a:endParaRPr>
          </a:p>
          <a:p>
            <a:pPr indent="0" lvl="0" marL="0" rtl="0" algn="just">
              <a:lnSpc>
                <a:spcPct val="120000"/>
              </a:lnSpc>
              <a:spcBef>
                <a:spcPts val="600"/>
              </a:spcBef>
              <a:spcAft>
                <a:spcPts val="40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68733517c2_0_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368733517c2_0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sz="1000">
                <a:solidFill>
                  <a:srgbClr val="44546A"/>
                </a:solidFill>
                <a:latin typeface="Montserrat"/>
                <a:ea typeface="Montserrat"/>
                <a:cs typeface="Montserrat"/>
                <a:sym typeface="Montserrat"/>
              </a:rPr>
              <a:t>Premièrement, c'est de comprendre la réalité du territoire, à l'aide d'un profil énergétique et climatique communal. Cette première étape permet de comprendre ce qui a déjà été mis en place par la commune, d'établir un bilan carbone du territoire et d'identifier les enjeux d'adaptation au changement climatiques sur le territoire.</a:t>
            </a:r>
            <a:endParaRPr sz="1000">
              <a:solidFill>
                <a:srgbClr val="44546A"/>
              </a:solidFill>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7b1809ed23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37b1809ed2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600"/>
              </a:spcBef>
              <a:spcAft>
                <a:spcPts val="0"/>
              </a:spcAft>
              <a:buClr>
                <a:schemeClr val="dk1"/>
              </a:buClr>
              <a:buSzPts val="1100"/>
              <a:buFont typeface="Arial"/>
              <a:buNone/>
            </a:pPr>
            <a:r>
              <a:rPr lang="fr" sz="1000">
                <a:solidFill>
                  <a:srgbClr val="434343"/>
                </a:solidFill>
                <a:latin typeface="Montserrat"/>
                <a:ea typeface="Montserrat"/>
                <a:cs typeface="Montserrat"/>
                <a:sym typeface="Montserrat"/>
              </a:rPr>
              <a:t>Ces cartes sont assez explicites, elles montrent la température ressentie actuelle, et en 2060. On voit que ça fait le lien des évolutions climatiques mentionnées juste avant </a:t>
            </a:r>
            <a:endParaRPr sz="1000">
              <a:solidFill>
                <a:srgbClr val="434343"/>
              </a:solidFill>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610625" y="1337725"/>
            <a:ext cx="3645000" cy="2526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 name="Google Shape;10;p2"/>
          <p:cNvSpPr txBox="1"/>
          <p:nvPr>
            <p:ph idx="1" type="subTitle"/>
          </p:nvPr>
        </p:nvSpPr>
        <p:spPr>
          <a:xfrm>
            <a:off x="1061825" y="3961400"/>
            <a:ext cx="3193800" cy="700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a:off x="2085300" y="3868895"/>
            <a:ext cx="2086800" cy="63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1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sp>
        <p:nvSpPr>
          <p:cNvPr id="42" name="Google Shape;42;p12"/>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2"/>
          <p:cNvSpPr txBox="1"/>
          <p:nvPr>
            <p:ph type="title"/>
          </p:nvPr>
        </p:nvSpPr>
        <p:spPr>
          <a:xfrm>
            <a:off x="618600" y="3485800"/>
            <a:ext cx="1581300" cy="10803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
        <p:nvSpPr>
          <p:cNvPr id="44" name="Google Shape;44;p12"/>
          <p:cNvSpPr txBox="1"/>
          <p:nvPr>
            <p:ph idx="1" type="subTitle"/>
          </p:nvPr>
        </p:nvSpPr>
        <p:spPr>
          <a:xfrm>
            <a:off x="2390975" y="632375"/>
            <a:ext cx="6286500" cy="3976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100">
                <a:solidFill>
                  <a:schemeClr val="lt2"/>
                </a:solidFill>
              </a:defRPr>
            </a:lvl1pPr>
            <a:lvl2pPr lvl="1" algn="l">
              <a:lnSpc>
                <a:spcPct val="115000"/>
              </a:lnSpc>
              <a:spcBef>
                <a:spcPts val="1600"/>
              </a:spcBef>
              <a:spcAft>
                <a:spcPts val="0"/>
              </a:spcAft>
              <a:buSzPts val="1400"/>
              <a:buNone/>
              <a:defRPr sz="1100">
                <a:solidFill>
                  <a:schemeClr val="lt2"/>
                </a:solidFill>
              </a:defRPr>
            </a:lvl2pPr>
            <a:lvl3pPr lvl="2" algn="l">
              <a:lnSpc>
                <a:spcPct val="115000"/>
              </a:lnSpc>
              <a:spcBef>
                <a:spcPts val="1600"/>
              </a:spcBef>
              <a:spcAft>
                <a:spcPts val="0"/>
              </a:spcAft>
              <a:buSzPts val="1400"/>
              <a:buNone/>
              <a:defRPr sz="1100">
                <a:solidFill>
                  <a:schemeClr val="lt2"/>
                </a:solidFill>
              </a:defRPr>
            </a:lvl3pPr>
            <a:lvl4pPr lvl="3" algn="l">
              <a:lnSpc>
                <a:spcPct val="115000"/>
              </a:lnSpc>
              <a:spcBef>
                <a:spcPts val="1600"/>
              </a:spcBef>
              <a:spcAft>
                <a:spcPts val="0"/>
              </a:spcAft>
              <a:buSzPts val="1400"/>
              <a:buNone/>
              <a:defRPr sz="1100">
                <a:solidFill>
                  <a:schemeClr val="lt2"/>
                </a:solidFill>
              </a:defRPr>
            </a:lvl4pPr>
            <a:lvl5pPr lvl="4" algn="l">
              <a:lnSpc>
                <a:spcPct val="115000"/>
              </a:lnSpc>
              <a:spcBef>
                <a:spcPts val="1600"/>
              </a:spcBef>
              <a:spcAft>
                <a:spcPts val="0"/>
              </a:spcAft>
              <a:buSzPts val="1400"/>
              <a:buNone/>
              <a:defRPr sz="1100">
                <a:solidFill>
                  <a:schemeClr val="lt2"/>
                </a:solidFill>
              </a:defRPr>
            </a:lvl5pPr>
            <a:lvl6pPr lvl="5" algn="l">
              <a:lnSpc>
                <a:spcPct val="115000"/>
              </a:lnSpc>
              <a:spcBef>
                <a:spcPts val="1600"/>
              </a:spcBef>
              <a:spcAft>
                <a:spcPts val="0"/>
              </a:spcAft>
              <a:buSzPts val="1400"/>
              <a:buNone/>
              <a:defRPr sz="1100">
                <a:solidFill>
                  <a:schemeClr val="lt2"/>
                </a:solidFill>
              </a:defRPr>
            </a:lvl6pPr>
            <a:lvl7pPr lvl="6" algn="l">
              <a:lnSpc>
                <a:spcPct val="115000"/>
              </a:lnSpc>
              <a:spcBef>
                <a:spcPts val="1600"/>
              </a:spcBef>
              <a:spcAft>
                <a:spcPts val="0"/>
              </a:spcAft>
              <a:buSzPts val="1400"/>
              <a:buNone/>
              <a:defRPr sz="1100">
                <a:solidFill>
                  <a:schemeClr val="lt2"/>
                </a:solidFill>
              </a:defRPr>
            </a:lvl7pPr>
            <a:lvl8pPr lvl="7" algn="l">
              <a:lnSpc>
                <a:spcPct val="115000"/>
              </a:lnSpc>
              <a:spcBef>
                <a:spcPts val="1600"/>
              </a:spcBef>
              <a:spcAft>
                <a:spcPts val="0"/>
              </a:spcAft>
              <a:buSzPts val="1400"/>
              <a:buNone/>
              <a:defRPr sz="1100">
                <a:solidFill>
                  <a:schemeClr val="lt2"/>
                </a:solidFill>
              </a:defRPr>
            </a:lvl8pPr>
            <a:lvl9pPr lvl="8" algn="l">
              <a:lnSpc>
                <a:spcPct val="115000"/>
              </a:lnSpc>
              <a:spcBef>
                <a:spcPts val="1600"/>
              </a:spcBef>
              <a:spcAft>
                <a:spcPts val="1600"/>
              </a:spcAft>
              <a:buSzPts val="1400"/>
              <a:buNone/>
              <a:defRPr sz="1100">
                <a:solidFill>
                  <a:schemeClr val="lt2"/>
                </a:solidFill>
              </a:defRPr>
            </a:lvl9pPr>
          </a:lstStyle>
          <a:p/>
        </p:txBody>
      </p:sp>
      <p:sp>
        <p:nvSpPr>
          <p:cNvPr id="45" name="Google Shape;45;p12"/>
          <p:cNvSpPr/>
          <p:nvPr/>
        </p:nvSpPr>
        <p:spPr>
          <a:xfrm>
            <a:off x="23177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86">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 name="Shape 46"/>
        <p:cNvGrpSpPr/>
        <p:nvPr/>
      </p:nvGrpSpPr>
      <p:grpSpPr>
        <a:xfrm>
          <a:off x="0" y="0"/>
          <a:ext cx="0" cy="0"/>
          <a:chOff x="0" y="0"/>
          <a:chExt cx="0" cy="0"/>
        </a:xfrm>
      </p:grpSpPr>
      <p:sp>
        <p:nvSpPr>
          <p:cNvPr id="47" name="Google Shape;47;p13"/>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13"/>
          <p:cNvSpPr txBox="1"/>
          <p:nvPr>
            <p:ph type="title"/>
          </p:nvPr>
        </p:nvSpPr>
        <p:spPr>
          <a:xfrm>
            <a:off x="618600" y="3485800"/>
            <a:ext cx="1581300" cy="10803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
        <p:nvSpPr>
          <p:cNvPr id="49" name="Google Shape;49;p13"/>
          <p:cNvSpPr txBox="1"/>
          <p:nvPr>
            <p:ph idx="1" type="subTitle"/>
          </p:nvPr>
        </p:nvSpPr>
        <p:spPr>
          <a:xfrm>
            <a:off x="5785392" y="1651700"/>
            <a:ext cx="2555400" cy="351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ctr">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50" name="Google Shape;50;p13"/>
          <p:cNvSpPr txBox="1"/>
          <p:nvPr>
            <p:ph idx="2" type="subTitle"/>
          </p:nvPr>
        </p:nvSpPr>
        <p:spPr>
          <a:xfrm>
            <a:off x="5785392" y="1851250"/>
            <a:ext cx="2990100" cy="2386500"/>
          </a:xfrm>
          <a:prstGeom prst="rect">
            <a:avLst/>
          </a:prstGeom>
          <a:noFill/>
          <a:ln>
            <a:noFill/>
          </a:ln>
        </p:spPr>
        <p:txBody>
          <a:bodyPr anchorCtr="0" anchor="ctr" bIns="91425" lIns="91425" spcFirstLastPara="1" rIns="91425" wrap="square" tIns="91425">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400"/>
              <a:buNone/>
              <a:defRPr sz="1200"/>
            </a:lvl2pPr>
            <a:lvl3pPr lvl="2" algn="l">
              <a:lnSpc>
                <a:spcPct val="115000"/>
              </a:lnSpc>
              <a:spcBef>
                <a:spcPts val="0"/>
              </a:spcBef>
              <a:spcAft>
                <a:spcPts val="0"/>
              </a:spcAft>
              <a:buSzPts val="1400"/>
              <a:buNone/>
              <a:defRPr sz="1200"/>
            </a:lvl3pPr>
            <a:lvl4pPr lvl="3" algn="l">
              <a:lnSpc>
                <a:spcPct val="115000"/>
              </a:lnSpc>
              <a:spcBef>
                <a:spcPts val="0"/>
              </a:spcBef>
              <a:spcAft>
                <a:spcPts val="0"/>
              </a:spcAft>
              <a:buSzPts val="1400"/>
              <a:buNone/>
              <a:defRPr sz="1200"/>
            </a:lvl4pPr>
            <a:lvl5pPr lvl="4" algn="l">
              <a:lnSpc>
                <a:spcPct val="115000"/>
              </a:lnSpc>
              <a:spcBef>
                <a:spcPts val="0"/>
              </a:spcBef>
              <a:spcAft>
                <a:spcPts val="0"/>
              </a:spcAft>
              <a:buSzPts val="1400"/>
              <a:buNone/>
              <a:defRPr sz="1200"/>
            </a:lvl5pPr>
            <a:lvl6pPr lvl="5" algn="l">
              <a:lnSpc>
                <a:spcPct val="115000"/>
              </a:lnSpc>
              <a:spcBef>
                <a:spcPts val="0"/>
              </a:spcBef>
              <a:spcAft>
                <a:spcPts val="0"/>
              </a:spcAft>
              <a:buSzPts val="14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p:txBody>
      </p:sp>
      <p:sp>
        <p:nvSpPr>
          <p:cNvPr id="51" name="Google Shape;51;p13"/>
          <p:cNvSpPr txBox="1"/>
          <p:nvPr>
            <p:ph idx="3" type="subTitle"/>
          </p:nvPr>
        </p:nvSpPr>
        <p:spPr>
          <a:xfrm>
            <a:off x="2439475" y="1653800"/>
            <a:ext cx="2551200" cy="347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52" name="Google Shape;52;p13"/>
          <p:cNvSpPr txBox="1"/>
          <p:nvPr>
            <p:ph idx="4" type="subTitle"/>
          </p:nvPr>
        </p:nvSpPr>
        <p:spPr>
          <a:xfrm>
            <a:off x="2439475" y="1849750"/>
            <a:ext cx="2992500" cy="2389500"/>
          </a:xfrm>
          <a:prstGeom prst="rect">
            <a:avLst/>
          </a:prstGeom>
          <a:noFill/>
          <a:ln>
            <a:noFill/>
          </a:ln>
        </p:spPr>
        <p:txBody>
          <a:bodyPr anchorCtr="0" anchor="ctr" bIns="91425" lIns="91425" spcFirstLastPara="1" rIns="91425" wrap="square" tIns="91425">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400"/>
              <a:buNone/>
              <a:defRPr sz="1200"/>
            </a:lvl2pPr>
            <a:lvl3pPr lvl="2" algn="l">
              <a:lnSpc>
                <a:spcPct val="115000"/>
              </a:lnSpc>
              <a:spcBef>
                <a:spcPts val="0"/>
              </a:spcBef>
              <a:spcAft>
                <a:spcPts val="0"/>
              </a:spcAft>
              <a:buSzPts val="1400"/>
              <a:buNone/>
              <a:defRPr sz="1200"/>
            </a:lvl3pPr>
            <a:lvl4pPr lvl="3" algn="l">
              <a:lnSpc>
                <a:spcPct val="115000"/>
              </a:lnSpc>
              <a:spcBef>
                <a:spcPts val="0"/>
              </a:spcBef>
              <a:spcAft>
                <a:spcPts val="0"/>
              </a:spcAft>
              <a:buSzPts val="1400"/>
              <a:buNone/>
              <a:defRPr sz="1200"/>
            </a:lvl4pPr>
            <a:lvl5pPr lvl="4" algn="l">
              <a:lnSpc>
                <a:spcPct val="115000"/>
              </a:lnSpc>
              <a:spcBef>
                <a:spcPts val="0"/>
              </a:spcBef>
              <a:spcAft>
                <a:spcPts val="0"/>
              </a:spcAft>
              <a:buSzPts val="1400"/>
              <a:buNone/>
              <a:defRPr sz="1200"/>
            </a:lvl5pPr>
            <a:lvl6pPr lvl="5" algn="l">
              <a:lnSpc>
                <a:spcPct val="115000"/>
              </a:lnSpc>
              <a:spcBef>
                <a:spcPts val="0"/>
              </a:spcBef>
              <a:spcAft>
                <a:spcPts val="0"/>
              </a:spcAft>
              <a:buSzPts val="14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p:txBody>
      </p:sp>
      <p:sp>
        <p:nvSpPr>
          <p:cNvPr id="53" name="Google Shape;53;p13"/>
          <p:cNvSpPr/>
          <p:nvPr/>
        </p:nvSpPr>
        <p:spPr>
          <a:xfrm>
            <a:off x="23177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sp>
        <p:nvSpPr>
          <p:cNvPr id="55" name="Google Shape;55;p14"/>
          <p:cNvSpPr txBox="1"/>
          <p:nvPr>
            <p:ph idx="1" type="body"/>
          </p:nvPr>
        </p:nvSpPr>
        <p:spPr>
          <a:xfrm>
            <a:off x="2645425" y="1014675"/>
            <a:ext cx="5278800" cy="1043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5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6" name="Google Shape;56;p14"/>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4"/>
          <p:cNvSpPr txBox="1"/>
          <p:nvPr>
            <p:ph type="title"/>
          </p:nvPr>
        </p:nvSpPr>
        <p:spPr>
          <a:xfrm>
            <a:off x="466925" y="3485800"/>
            <a:ext cx="1733100" cy="10803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
        <p:nvSpPr>
          <p:cNvPr id="58" name="Google Shape;58;p14"/>
          <p:cNvSpPr/>
          <p:nvPr/>
        </p:nvSpPr>
        <p:spPr>
          <a:xfrm>
            <a:off x="23177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9" name="Shape 59"/>
        <p:cNvGrpSpPr/>
        <p:nvPr/>
      </p:nvGrpSpPr>
      <p:grpSpPr>
        <a:xfrm>
          <a:off x="0" y="0"/>
          <a:ext cx="0" cy="0"/>
          <a:chOff x="0" y="0"/>
          <a:chExt cx="0" cy="0"/>
        </a:xfrm>
      </p:grpSpPr>
      <p:sp>
        <p:nvSpPr>
          <p:cNvPr id="60" name="Google Shape;60;p15"/>
          <p:cNvSpPr txBox="1"/>
          <p:nvPr>
            <p:ph type="title"/>
          </p:nvPr>
        </p:nvSpPr>
        <p:spPr>
          <a:xfrm>
            <a:off x="1037500" y="1786475"/>
            <a:ext cx="7082100" cy="1418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b="0" sz="2400">
                <a:solidFill>
                  <a:srgbClr val="FFFFFF"/>
                </a:solidFill>
                <a:latin typeface="Montserrat Medium"/>
                <a:ea typeface="Montserrat Medium"/>
                <a:cs typeface="Montserrat Medium"/>
                <a:sym typeface="Montserrat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1" name="Google Shape;61;p15"/>
          <p:cNvSpPr txBox="1"/>
          <p:nvPr>
            <p:ph idx="1" type="subTitle"/>
          </p:nvPr>
        </p:nvSpPr>
        <p:spPr>
          <a:xfrm>
            <a:off x="4030266" y="3166525"/>
            <a:ext cx="3831600" cy="5079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a:lvl1pPr>
            <a:lvl2pPr lvl="1" algn="r">
              <a:lnSpc>
                <a:spcPct val="115000"/>
              </a:lnSpc>
              <a:spcBef>
                <a:spcPts val="1600"/>
              </a:spcBef>
              <a:spcAft>
                <a:spcPts val="0"/>
              </a:spcAft>
              <a:buSzPts val="1400"/>
              <a:buNone/>
              <a:defRPr b="1"/>
            </a:lvl2pPr>
            <a:lvl3pPr lvl="2" algn="r">
              <a:lnSpc>
                <a:spcPct val="115000"/>
              </a:lnSpc>
              <a:spcBef>
                <a:spcPts val="1600"/>
              </a:spcBef>
              <a:spcAft>
                <a:spcPts val="0"/>
              </a:spcAft>
              <a:buSzPts val="1400"/>
              <a:buNone/>
              <a:defRPr b="1"/>
            </a:lvl3pPr>
            <a:lvl4pPr lvl="3" algn="r">
              <a:lnSpc>
                <a:spcPct val="115000"/>
              </a:lnSpc>
              <a:spcBef>
                <a:spcPts val="1600"/>
              </a:spcBef>
              <a:spcAft>
                <a:spcPts val="0"/>
              </a:spcAft>
              <a:buSzPts val="1400"/>
              <a:buNone/>
              <a:defRPr b="1"/>
            </a:lvl4pPr>
            <a:lvl5pPr lvl="4" algn="r">
              <a:lnSpc>
                <a:spcPct val="115000"/>
              </a:lnSpc>
              <a:spcBef>
                <a:spcPts val="1600"/>
              </a:spcBef>
              <a:spcAft>
                <a:spcPts val="0"/>
              </a:spcAft>
              <a:buSzPts val="1400"/>
              <a:buNone/>
              <a:defRPr b="1"/>
            </a:lvl5pPr>
            <a:lvl6pPr lvl="5" algn="r">
              <a:lnSpc>
                <a:spcPct val="115000"/>
              </a:lnSpc>
              <a:spcBef>
                <a:spcPts val="1600"/>
              </a:spcBef>
              <a:spcAft>
                <a:spcPts val="0"/>
              </a:spcAft>
              <a:buSzPts val="1400"/>
              <a:buNone/>
              <a:defRPr b="1"/>
            </a:lvl6pPr>
            <a:lvl7pPr lvl="6" algn="r">
              <a:lnSpc>
                <a:spcPct val="115000"/>
              </a:lnSpc>
              <a:spcBef>
                <a:spcPts val="1600"/>
              </a:spcBef>
              <a:spcAft>
                <a:spcPts val="0"/>
              </a:spcAft>
              <a:buSzPts val="1400"/>
              <a:buNone/>
              <a:defRPr b="1"/>
            </a:lvl7pPr>
            <a:lvl8pPr lvl="7" algn="r">
              <a:lnSpc>
                <a:spcPct val="115000"/>
              </a:lnSpc>
              <a:spcBef>
                <a:spcPts val="1600"/>
              </a:spcBef>
              <a:spcAft>
                <a:spcPts val="0"/>
              </a:spcAft>
              <a:buSzPts val="1400"/>
              <a:buNone/>
              <a:defRPr b="1"/>
            </a:lvl8pPr>
            <a:lvl9pPr lvl="8" algn="r">
              <a:lnSpc>
                <a:spcPct val="115000"/>
              </a:lnSpc>
              <a:spcBef>
                <a:spcPts val="1600"/>
              </a:spcBef>
              <a:spcAft>
                <a:spcPts val="1600"/>
              </a:spcAft>
              <a:buSzPts val="1400"/>
              <a:buNone/>
              <a:defRPr b="1"/>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2" name="Shape 62"/>
        <p:cNvGrpSpPr/>
        <p:nvPr/>
      </p:nvGrpSpPr>
      <p:grpSpPr>
        <a:xfrm>
          <a:off x="0" y="0"/>
          <a:ext cx="0" cy="0"/>
          <a:chOff x="0" y="0"/>
          <a:chExt cx="0" cy="0"/>
        </a:xfrm>
      </p:grpSpPr>
      <p:sp>
        <p:nvSpPr>
          <p:cNvPr id="63" name="Google Shape;63;p16"/>
          <p:cNvSpPr txBox="1"/>
          <p:nvPr>
            <p:ph type="title"/>
          </p:nvPr>
        </p:nvSpPr>
        <p:spPr>
          <a:xfrm>
            <a:off x="4614100" y="2472866"/>
            <a:ext cx="3816600" cy="1482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sz="47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4" name="Google Shape;64;p16"/>
          <p:cNvSpPr txBox="1"/>
          <p:nvPr>
            <p:ph idx="1" type="subTitle"/>
          </p:nvPr>
        </p:nvSpPr>
        <p:spPr>
          <a:xfrm>
            <a:off x="4614100" y="4063266"/>
            <a:ext cx="2852700" cy="67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5" name="Google Shape;65;p16"/>
          <p:cNvSpPr/>
          <p:nvPr/>
        </p:nvSpPr>
        <p:spPr>
          <a:xfrm>
            <a:off x="-36075" y="0"/>
            <a:ext cx="4465200" cy="5143500"/>
          </a:xfrm>
          <a:prstGeom prst="rect">
            <a:avLst/>
          </a:prstGeom>
          <a:solidFill>
            <a:srgbClr val="F08E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6"/>
          <p:cNvSpPr txBox="1"/>
          <p:nvPr>
            <p:ph idx="2" type="title"/>
          </p:nvPr>
        </p:nvSpPr>
        <p:spPr>
          <a:xfrm>
            <a:off x="2198025" y="2553241"/>
            <a:ext cx="2452500" cy="121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9600"/>
              <a:buNone/>
              <a:defRPr sz="10300">
                <a:solidFill>
                  <a:schemeClr val="lt1"/>
                </a:solidFill>
              </a:defRPr>
            </a:lvl1pPr>
            <a:lvl2pPr lvl="1" algn="ctr">
              <a:lnSpc>
                <a:spcPct val="100000"/>
              </a:lnSpc>
              <a:spcBef>
                <a:spcPts val="0"/>
              </a:spcBef>
              <a:spcAft>
                <a:spcPts val="0"/>
              </a:spcAft>
              <a:buClr>
                <a:schemeClr val="lt1"/>
              </a:buClr>
              <a:buSzPts val="9600"/>
              <a:buNone/>
              <a:defRPr sz="9600">
                <a:solidFill>
                  <a:schemeClr val="lt1"/>
                </a:solidFill>
              </a:defRPr>
            </a:lvl2pPr>
            <a:lvl3pPr lvl="2" algn="ctr">
              <a:lnSpc>
                <a:spcPct val="100000"/>
              </a:lnSpc>
              <a:spcBef>
                <a:spcPts val="0"/>
              </a:spcBef>
              <a:spcAft>
                <a:spcPts val="0"/>
              </a:spcAft>
              <a:buClr>
                <a:schemeClr val="lt1"/>
              </a:buClr>
              <a:buSzPts val="9600"/>
              <a:buNone/>
              <a:defRPr sz="9600">
                <a:solidFill>
                  <a:schemeClr val="lt1"/>
                </a:solidFill>
              </a:defRPr>
            </a:lvl3pPr>
            <a:lvl4pPr lvl="3" algn="ctr">
              <a:lnSpc>
                <a:spcPct val="100000"/>
              </a:lnSpc>
              <a:spcBef>
                <a:spcPts val="0"/>
              </a:spcBef>
              <a:spcAft>
                <a:spcPts val="0"/>
              </a:spcAft>
              <a:buClr>
                <a:schemeClr val="lt1"/>
              </a:buClr>
              <a:buSzPts val="9600"/>
              <a:buNone/>
              <a:defRPr sz="9600">
                <a:solidFill>
                  <a:schemeClr val="lt1"/>
                </a:solidFill>
              </a:defRPr>
            </a:lvl4pPr>
            <a:lvl5pPr lvl="4" algn="ctr">
              <a:lnSpc>
                <a:spcPct val="100000"/>
              </a:lnSpc>
              <a:spcBef>
                <a:spcPts val="0"/>
              </a:spcBef>
              <a:spcAft>
                <a:spcPts val="0"/>
              </a:spcAft>
              <a:buClr>
                <a:schemeClr val="lt1"/>
              </a:buClr>
              <a:buSzPts val="9600"/>
              <a:buNone/>
              <a:defRPr sz="9600">
                <a:solidFill>
                  <a:schemeClr val="lt1"/>
                </a:solidFill>
              </a:defRPr>
            </a:lvl5pPr>
            <a:lvl6pPr lvl="5" algn="ctr">
              <a:lnSpc>
                <a:spcPct val="100000"/>
              </a:lnSpc>
              <a:spcBef>
                <a:spcPts val="0"/>
              </a:spcBef>
              <a:spcAft>
                <a:spcPts val="0"/>
              </a:spcAft>
              <a:buClr>
                <a:schemeClr val="lt1"/>
              </a:buClr>
              <a:buSzPts val="9600"/>
              <a:buNone/>
              <a:defRPr sz="9600">
                <a:solidFill>
                  <a:schemeClr val="lt1"/>
                </a:solidFill>
              </a:defRPr>
            </a:lvl6pPr>
            <a:lvl7pPr lvl="6" algn="ctr">
              <a:lnSpc>
                <a:spcPct val="100000"/>
              </a:lnSpc>
              <a:spcBef>
                <a:spcPts val="0"/>
              </a:spcBef>
              <a:spcAft>
                <a:spcPts val="0"/>
              </a:spcAft>
              <a:buClr>
                <a:schemeClr val="lt1"/>
              </a:buClr>
              <a:buSzPts val="9600"/>
              <a:buNone/>
              <a:defRPr sz="9600">
                <a:solidFill>
                  <a:schemeClr val="lt1"/>
                </a:solidFill>
              </a:defRPr>
            </a:lvl7pPr>
            <a:lvl8pPr lvl="7" algn="ctr">
              <a:lnSpc>
                <a:spcPct val="100000"/>
              </a:lnSpc>
              <a:spcBef>
                <a:spcPts val="0"/>
              </a:spcBef>
              <a:spcAft>
                <a:spcPts val="0"/>
              </a:spcAft>
              <a:buClr>
                <a:schemeClr val="lt1"/>
              </a:buClr>
              <a:buSzPts val="9600"/>
              <a:buNone/>
              <a:defRPr sz="9600">
                <a:solidFill>
                  <a:schemeClr val="lt1"/>
                </a:solidFill>
              </a:defRPr>
            </a:lvl8pPr>
            <a:lvl9pPr lvl="8" algn="ctr">
              <a:lnSpc>
                <a:spcPct val="100000"/>
              </a:lnSpc>
              <a:spcBef>
                <a:spcPts val="0"/>
              </a:spcBef>
              <a:spcAft>
                <a:spcPts val="0"/>
              </a:spcAft>
              <a:buClr>
                <a:schemeClr val="lt1"/>
              </a:buClr>
              <a:buSzPts val="9600"/>
              <a:buNone/>
              <a:defRPr sz="9600">
                <a:solidFill>
                  <a:schemeClr val="lt1"/>
                </a:solidFill>
              </a:defRPr>
            </a:lvl9pPr>
          </a:lstStyle>
          <a:p/>
        </p:txBody>
      </p:sp>
      <p:sp>
        <p:nvSpPr>
          <p:cNvPr id="67" name="Google Shape;67;p16"/>
          <p:cNvSpPr/>
          <p:nvPr/>
        </p:nvSpPr>
        <p:spPr>
          <a:xfrm>
            <a:off x="234232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70" name="Shape 70"/>
        <p:cNvGrpSpPr/>
        <p:nvPr/>
      </p:nvGrpSpPr>
      <p:grpSpPr>
        <a:xfrm>
          <a:off x="0" y="0"/>
          <a:ext cx="0" cy="0"/>
          <a:chOff x="0" y="0"/>
          <a:chExt cx="0" cy="0"/>
        </a:xfrm>
      </p:grpSpPr>
      <p:sp>
        <p:nvSpPr>
          <p:cNvPr id="71" name="Google Shape;71;p18"/>
          <p:cNvSpPr txBox="1"/>
          <p:nvPr>
            <p:ph idx="1" type="subTitle"/>
          </p:nvPr>
        </p:nvSpPr>
        <p:spPr>
          <a:xfrm>
            <a:off x="4886073" y="2129860"/>
            <a:ext cx="1298400" cy="31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None/>
              <a:defRPr>
                <a:solidFill>
                  <a:schemeClr val="lt2"/>
                </a:solidFill>
                <a:latin typeface="Montserrat ExtraBold"/>
                <a:ea typeface="Montserrat ExtraBold"/>
                <a:cs typeface="Montserrat ExtraBold"/>
                <a:sym typeface="Montserrat ExtraBold"/>
              </a:defRPr>
            </a:lvl9pPr>
          </a:lstStyle>
          <a:p/>
        </p:txBody>
      </p:sp>
      <p:sp>
        <p:nvSpPr>
          <p:cNvPr id="72" name="Google Shape;72;p18"/>
          <p:cNvSpPr txBox="1"/>
          <p:nvPr>
            <p:ph idx="2" type="subTitle"/>
          </p:nvPr>
        </p:nvSpPr>
        <p:spPr>
          <a:xfrm>
            <a:off x="4886075" y="2353666"/>
            <a:ext cx="2295000" cy="47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73" name="Google Shape;73;p18"/>
          <p:cNvSpPr txBox="1"/>
          <p:nvPr>
            <p:ph idx="3" type="subTitle"/>
          </p:nvPr>
        </p:nvSpPr>
        <p:spPr>
          <a:xfrm>
            <a:off x="3093463" y="638850"/>
            <a:ext cx="1297500" cy="30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9pPr>
          </a:lstStyle>
          <a:p/>
        </p:txBody>
      </p:sp>
      <p:sp>
        <p:nvSpPr>
          <p:cNvPr id="74" name="Google Shape;74;p18"/>
          <p:cNvSpPr txBox="1"/>
          <p:nvPr>
            <p:ph idx="4" type="subTitle"/>
          </p:nvPr>
        </p:nvSpPr>
        <p:spPr>
          <a:xfrm>
            <a:off x="6345126" y="3854675"/>
            <a:ext cx="2293800" cy="475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75" name="Google Shape;75;p18"/>
          <p:cNvSpPr txBox="1"/>
          <p:nvPr>
            <p:ph idx="5" type="subTitle"/>
          </p:nvPr>
        </p:nvSpPr>
        <p:spPr>
          <a:xfrm>
            <a:off x="6345113" y="3626249"/>
            <a:ext cx="1298400" cy="31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a:solidFill>
                  <a:schemeClr val="lt2"/>
                </a:solidFill>
                <a:latin typeface="Montserrat Black"/>
                <a:ea typeface="Montserrat Black"/>
                <a:cs typeface="Montserrat Black"/>
                <a:sym typeface="Montserrat Black"/>
              </a:defRPr>
            </a:lvl9pPr>
          </a:lstStyle>
          <a:p/>
        </p:txBody>
      </p:sp>
      <p:sp>
        <p:nvSpPr>
          <p:cNvPr id="76" name="Google Shape;76;p18"/>
          <p:cNvSpPr txBox="1"/>
          <p:nvPr>
            <p:ph idx="6" type="subTitle"/>
          </p:nvPr>
        </p:nvSpPr>
        <p:spPr>
          <a:xfrm>
            <a:off x="3093477" y="858163"/>
            <a:ext cx="2295000" cy="475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77" name="Google Shape;77;p18"/>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8"/>
          <p:cNvSpPr txBox="1"/>
          <p:nvPr>
            <p:ph type="title"/>
          </p:nvPr>
        </p:nvSpPr>
        <p:spPr>
          <a:xfrm>
            <a:off x="618600" y="3485800"/>
            <a:ext cx="1674900" cy="1086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sz="2000">
                <a:solidFill>
                  <a:schemeClr val="lt1"/>
                </a:solidFill>
              </a:defRPr>
            </a:lvl1pPr>
            <a:lvl2pPr lvl="1" algn="l">
              <a:lnSpc>
                <a:spcPct val="100000"/>
              </a:lnSpc>
              <a:spcBef>
                <a:spcPts val="0"/>
              </a:spcBef>
              <a:spcAft>
                <a:spcPts val="0"/>
              </a:spcAft>
              <a:buSzPts val="2800"/>
              <a:buNone/>
              <a:defRPr sz="2000">
                <a:solidFill>
                  <a:schemeClr val="lt1"/>
                </a:solidFill>
              </a:defRPr>
            </a:lvl2pPr>
            <a:lvl3pPr lvl="2" algn="l">
              <a:lnSpc>
                <a:spcPct val="100000"/>
              </a:lnSpc>
              <a:spcBef>
                <a:spcPts val="0"/>
              </a:spcBef>
              <a:spcAft>
                <a:spcPts val="0"/>
              </a:spcAft>
              <a:buSzPts val="2800"/>
              <a:buNone/>
              <a:defRPr sz="2000">
                <a:solidFill>
                  <a:schemeClr val="lt1"/>
                </a:solidFill>
              </a:defRPr>
            </a:lvl3pPr>
            <a:lvl4pPr lvl="3" algn="l">
              <a:lnSpc>
                <a:spcPct val="100000"/>
              </a:lnSpc>
              <a:spcBef>
                <a:spcPts val="0"/>
              </a:spcBef>
              <a:spcAft>
                <a:spcPts val="0"/>
              </a:spcAft>
              <a:buSzPts val="2800"/>
              <a:buNone/>
              <a:defRPr sz="2000">
                <a:solidFill>
                  <a:schemeClr val="lt1"/>
                </a:solidFill>
              </a:defRPr>
            </a:lvl4pPr>
            <a:lvl5pPr lvl="4" algn="l">
              <a:lnSpc>
                <a:spcPct val="100000"/>
              </a:lnSpc>
              <a:spcBef>
                <a:spcPts val="0"/>
              </a:spcBef>
              <a:spcAft>
                <a:spcPts val="0"/>
              </a:spcAft>
              <a:buSzPts val="2800"/>
              <a:buNone/>
              <a:defRPr sz="2000">
                <a:solidFill>
                  <a:schemeClr val="lt1"/>
                </a:solidFill>
              </a:defRPr>
            </a:lvl5pPr>
            <a:lvl6pPr lvl="5" algn="l">
              <a:lnSpc>
                <a:spcPct val="100000"/>
              </a:lnSpc>
              <a:spcBef>
                <a:spcPts val="0"/>
              </a:spcBef>
              <a:spcAft>
                <a:spcPts val="0"/>
              </a:spcAft>
              <a:buSzPts val="2800"/>
              <a:buNone/>
              <a:defRPr sz="2000">
                <a:solidFill>
                  <a:schemeClr val="lt1"/>
                </a:solidFill>
              </a:defRPr>
            </a:lvl6pPr>
            <a:lvl7pPr lvl="6" algn="l">
              <a:lnSpc>
                <a:spcPct val="100000"/>
              </a:lnSpc>
              <a:spcBef>
                <a:spcPts val="0"/>
              </a:spcBef>
              <a:spcAft>
                <a:spcPts val="0"/>
              </a:spcAft>
              <a:buSzPts val="2800"/>
              <a:buNone/>
              <a:defRPr sz="2000">
                <a:solidFill>
                  <a:schemeClr val="lt1"/>
                </a:solidFill>
              </a:defRPr>
            </a:lvl7pPr>
            <a:lvl8pPr lvl="7" algn="l">
              <a:lnSpc>
                <a:spcPct val="100000"/>
              </a:lnSpc>
              <a:spcBef>
                <a:spcPts val="0"/>
              </a:spcBef>
              <a:spcAft>
                <a:spcPts val="0"/>
              </a:spcAft>
              <a:buSzPts val="2800"/>
              <a:buNone/>
              <a:defRPr sz="2000">
                <a:solidFill>
                  <a:schemeClr val="lt1"/>
                </a:solidFill>
              </a:defRPr>
            </a:lvl8pPr>
            <a:lvl9pPr lvl="8" algn="l">
              <a:lnSpc>
                <a:spcPct val="100000"/>
              </a:lnSpc>
              <a:spcBef>
                <a:spcPts val="0"/>
              </a:spcBef>
              <a:spcAft>
                <a:spcPts val="0"/>
              </a:spcAft>
              <a:buSzPts val="2800"/>
              <a:buNone/>
              <a:defRPr sz="2000">
                <a:solidFill>
                  <a:schemeClr val="lt1"/>
                </a:solidFill>
              </a:defRPr>
            </a:lvl9pPr>
          </a:lstStyle>
          <a:p/>
        </p:txBody>
      </p:sp>
      <p:sp>
        <p:nvSpPr>
          <p:cNvPr id="79" name="Google Shape;79;p18"/>
          <p:cNvSpPr/>
          <p:nvPr/>
        </p:nvSpPr>
        <p:spPr>
          <a:xfrm>
            <a:off x="23177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80" name="Shape 80"/>
        <p:cNvGrpSpPr/>
        <p:nvPr/>
      </p:nvGrpSpPr>
      <p:grpSpPr>
        <a:xfrm>
          <a:off x="0" y="0"/>
          <a:ext cx="0" cy="0"/>
          <a:chOff x="0" y="0"/>
          <a:chExt cx="0" cy="0"/>
        </a:xfrm>
      </p:grpSpPr>
      <p:sp>
        <p:nvSpPr>
          <p:cNvPr id="81" name="Google Shape;81;p19"/>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9"/>
          <p:cNvSpPr txBox="1"/>
          <p:nvPr>
            <p:ph idx="1" type="subTitle"/>
          </p:nvPr>
        </p:nvSpPr>
        <p:spPr>
          <a:xfrm>
            <a:off x="3606000" y="3159760"/>
            <a:ext cx="1298400" cy="484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9pPr>
          </a:lstStyle>
          <a:p/>
        </p:txBody>
      </p:sp>
      <p:sp>
        <p:nvSpPr>
          <p:cNvPr id="83" name="Google Shape;83;p19"/>
          <p:cNvSpPr txBox="1"/>
          <p:nvPr>
            <p:ph idx="2" type="subTitle"/>
          </p:nvPr>
        </p:nvSpPr>
        <p:spPr>
          <a:xfrm>
            <a:off x="3615025" y="3667394"/>
            <a:ext cx="19203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84" name="Google Shape;84;p19"/>
          <p:cNvSpPr txBox="1"/>
          <p:nvPr>
            <p:ph idx="3" type="subTitle"/>
          </p:nvPr>
        </p:nvSpPr>
        <p:spPr>
          <a:xfrm>
            <a:off x="6633275" y="1107480"/>
            <a:ext cx="1297500" cy="484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85" name="Google Shape;85;p19"/>
          <p:cNvSpPr txBox="1"/>
          <p:nvPr>
            <p:ph idx="4" type="subTitle"/>
          </p:nvPr>
        </p:nvSpPr>
        <p:spPr>
          <a:xfrm>
            <a:off x="6633275" y="3667394"/>
            <a:ext cx="19203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86" name="Google Shape;86;p19"/>
          <p:cNvSpPr txBox="1"/>
          <p:nvPr>
            <p:ph idx="5" type="subTitle"/>
          </p:nvPr>
        </p:nvSpPr>
        <p:spPr>
          <a:xfrm>
            <a:off x="6633275" y="3159760"/>
            <a:ext cx="1298400" cy="484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87" name="Google Shape;87;p19"/>
          <p:cNvSpPr txBox="1"/>
          <p:nvPr>
            <p:ph idx="6" type="subTitle"/>
          </p:nvPr>
        </p:nvSpPr>
        <p:spPr>
          <a:xfrm>
            <a:off x="6633275" y="1616071"/>
            <a:ext cx="19206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88" name="Google Shape;88;p19"/>
          <p:cNvSpPr txBox="1"/>
          <p:nvPr>
            <p:ph type="title"/>
          </p:nvPr>
        </p:nvSpPr>
        <p:spPr>
          <a:xfrm>
            <a:off x="5951800" y="1056943"/>
            <a:ext cx="832200" cy="512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9" name="Google Shape;89;p19"/>
          <p:cNvSpPr txBox="1"/>
          <p:nvPr>
            <p:ph idx="7" type="subTitle"/>
          </p:nvPr>
        </p:nvSpPr>
        <p:spPr>
          <a:xfrm>
            <a:off x="3607454" y="1109348"/>
            <a:ext cx="1297500" cy="480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90" name="Google Shape;90;p19"/>
          <p:cNvSpPr txBox="1"/>
          <p:nvPr>
            <p:ph idx="8" type="subTitle"/>
          </p:nvPr>
        </p:nvSpPr>
        <p:spPr>
          <a:xfrm>
            <a:off x="3607454" y="1616071"/>
            <a:ext cx="19206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91" name="Google Shape;91;p19"/>
          <p:cNvSpPr txBox="1"/>
          <p:nvPr>
            <p:ph idx="9" type="title"/>
          </p:nvPr>
        </p:nvSpPr>
        <p:spPr>
          <a:xfrm>
            <a:off x="2922354" y="1056943"/>
            <a:ext cx="832200" cy="512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2" name="Google Shape;92;p19"/>
          <p:cNvSpPr txBox="1"/>
          <p:nvPr>
            <p:ph idx="13" type="title"/>
          </p:nvPr>
        </p:nvSpPr>
        <p:spPr>
          <a:xfrm>
            <a:off x="2922354" y="3114019"/>
            <a:ext cx="832200" cy="512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3" name="Google Shape;93;p19"/>
          <p:cNvSpPr txBox="1"/>
          <p:nvPr>
            <p:ph idx="14" type="title"/>
          </p:nvPr>
        </p:nvSpPr>
        <p:spPr>
          <a:xfrm>
            <a:off x="5950150" y="3115069"/>
            <a:ext cx="835500" cy="51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4" name="Google Shape;94;p19"/>
          <p:cNvSpPr/>
          <p:nvPr/>
        </p:nvSpPr>
        <p:spPr>
          <a:xfrm>
            <a:off x="712251" y="4571700"/>
            <a:ext cx="16062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9"/>
          <p:cNvSpPr txBox="1"/>
          <p:nvPr>
            <p:ph idx="15" type="title"/>
          </p:nvPr>
        </p:nvSpPr>
        <p:spPr>
          <a:xfrm>
            <a:off x="618600" y="3485800"/>
            <a:ext cx="1581300" cy="1086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2">
    <p:spTree>
      <p:nvGrpSpPr>
        <p:cNvPr id="96" name="Shape 96"/>
        <p:cNvGrpSpPr/>
        <p:nvPr/>
      </p:nvGrpSpPr>
      <p:grpSpPr>
        <a:xfrm>
          <a:off x="0" y="0"/>
          <a:ext cx="0" cy="0"/>
          <a:chOff x="0" y="0"/>
          <a:chExt cx="0" cy="0"/>
        </a:xfrm>
      </p:grpSpPr>
      <p:sp>
        <p:nvSpPr>
          <p:cNvPr id="97" name="Google Shape;97;p20"/>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0"/>
          <p:cNvSpPr txBox="1"/>
          <p:nvPr>
            <p:ph idx="1" type="subTitle"/>
          </p:nvPr>
        </p:nvSpPr>
        <p:spPr>
          <a:xfrm>
            <a:off x="3606000" y="3159760"/>
            <a:ext cx="1298400" cy="484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9pPr>
          </a:lstStyle>
          <a:p/>
        </p:txBody>
      </p:sp>
      <p:sp>
        <p:nvSpPr>
          <p:cNvPr id="99" name="Google Shape;99;p20"/>
          <p:cNvSpPr txBox="1"/>
          <p:nvPr>
            <p:ph idx="2" type="subTitle"/>
          </p:nvPr>
        </p:nvSpPr>
        <p:spPr>
          <a:xfrm>
            <a:off x="3615025" y="3667394"/>
            <a:ext cx="19203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00" name="Google Shape;100;p20"/>
          <p:cNvSpPr txBox="1"/>
          <p:nvPr>
            <p:ph idx="3" type="subTitle"/>
          </p:nvPr>
        </p:nvSpPr>
        <p:spPr>
          <a:xfrm>
            <a:off x="6633275" y="1107480"/>
            <a:ext cx="1297500" cy="484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01" name="Google Shape;101;p20"/>
          <p:cNvSpPr txBox="1"/>
          <p:nvPr>
            <p:ph idx="4" type="subTitle"/>
          </p:nvPr>
        </p:nvSpPr>
        <p:spPr>
          <a:xfrm>
            <a:off x="6633275" y="3667394"/>
            <a:ext cx="19203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02" name="Google Shape;102;p20"/>
          <p:cNvSpPr txBox="1"/>
          <p:nvPr>
            <p:ph idx="5" type="subTitle"/>
          </p:nvPr>
        </p:nvSpPr>
        <p:spPr>
          <a:xfrm>
            <a:off x="6633275" y="3159760"/>
            <a:ext cx="1298400" cy="484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03" name="Google Shape;103;p20"/>
          <p:cNvSpPr txBox="1"/>
          <p:nvPr>
            <p:ph idx="6" type="subTitle"/>
          </p:nvPr>
        </p:nvSpPr>
        <p:spPr>
          <a:xfrm>
            <a:off x="6633275" y="1616071"/>
            <a:ext cx="19206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04" name="Google Shape;104;p20"/>
          <p:cNvSpPr txBox="1"/>
          <p:nvPr>
            <p:ph type="title"/>
          </p:nvPr>
        </p:nvSpPr>
        <p:spPr>
          <a:xfrm>
            <a:off x="5951800" y="1056943"/>
            <a:ext cx="832200" cy="512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5" name="Google Shape;105;p20"/>
          <p:cNvSpPr txBox="1"/>
          <p:nvPr>
            <p:ph idx="7" type="subTitle"/>
          </p:nvPr>
        </p:nvSpPr>
        <p:spPr>
          <a:xfrm>
            <a:off x="3607454" y="1109348"/>
            <a:ext cx="1297500" cy="480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06" name="Google Shape;106;p20"/>
          <p:cNvSpPr txBox="1"/>
          <p:nvPr>
            <p:ph idx="8" type="subTitle"/>
          </p:nvPr>
        </p:nvSpPr>
        <p:spPr>
          <a:xfrm>
            <a:off x="3607454" y="1616071"/>
            <a:ext cx="1920600" cy="567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07" name="Google Shape;107;p20"/>
          <p:cNvSpPr txBox="1"/>
          <p:nvPr>
            <p:ph idx="9" type="title"/>
          </p:nvPr>
        </p:nvSpPr>
        <p:spPr>
          <a:xfrm>
            <a:off x="2922354" y="1056943"/>
            <a:ext cx="832200" cy="512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8" name="Google Shape;108;p20"/>
          <p:cNvSpPr txBox="1"/>
          <p:nvPr>
            <p:ph idx="13" type="title"/>
          </p:nvPr>
        </p:nvSpPr>
        <p:spPr>
          <a:xfrm>
            <a:off x="2922354" y="3114019"/>
            <a:ext cx="832200" cy="512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9" name="Google Shape;109;p20"/>
          <p:cNvSpPr txBox="1"/>
          <p:nvPr>
            <p:ph idx="14" type="title"/>
          </p:nvPr>
        </p:nvSpPr>
        <p:spPr>
          <a:xfrm>
            <a:off x="5950150" y="3115069"/>
            <a:ext cx="835500" cy="51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0" name="Google Shape;110;p20"/>
          <p:cNvSpPr/>
          <p:nvPr/>
        </p:nvSpPr>
        <p:spPr>
          <a:xfrm>
            <a:off x="712251" y="4571700"/>
            <a:ext cx="16062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0"/>
          <p:cNvSpPr txBox="1"/>
          <p:nvPr>
            <p:ph idx="15" type="title"/>
          </p:nvPr>
        </p:nvSpPr>
        <p:spPr>
          <a:xfrm>
            <a:off x="618600" y="3485800"/>
            <a:ext cx="1581300" cy="1086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 name="Shape 12"/>
        <p:cNvGrpSpPr/>
        <p:nvPr/>
      </p:nvGrpSpPr>
      <p:grpSpPr>
        <a:xfrm>
          <a:off x="0" y="0"/>
          <a:ext cx="0" cy="0"/>
          <a:chOff x="0" y="0"/>
          <a:chExt cx="0" cy="0"/>
        </a:xfrm>
      </p:grpSpPr>
      <p:sp>
        <p:nvSpPr>
          <p:cNvPr id="13" name="Google Shape;13;p3"/>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466925" y="3485800"/>
            <a:ext cx="1733100" cy="10803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02">
  <p:cSld name="TITLE_AND_BODY_2">
    <p:spTree>
      <p:nvGrpSpPr>
        <p:cNvPr id="112" name="Shape 112"/>
        <p:cNvGrpSpPr/>
        <p:nvPr/>
      </p:nvGrpSpPr>
      <p:grpSpPr>
        <a:xfrm>
          <a:off x="0" y="0"/>
          <a:ext cx="0" cy="0"/>
          <a:chOff x="0" y="0"/>
          <a:chExt cx="0" cy="0"/>
        </a:xfrm>
      </p:grpSpPr>
      <p:sp>
        <p:nvSpPr>
          <p:cNvPr id="113" name="Google Shape;113;p21"/>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1"/>
          <p:cNvSpPr txBox="1"/>
          <p:nvPr>
            <p:ph idx="1" type="subTitle"/>
          </p:nvPr>
        </p:nvSpPr>
        <p:spPr>
          <a:xfrm>
            <a:off x="2199900" y="1106239"/>
            <a:ext cx="6396000" cy="2888700"/>
          </a:xfrm>
          <a:prstGeom prst="rect">
            <a:avLst/>
          </a:prstGeom>
          <a:noFill/>
          <a:ln>
            <a:noFill/>
          </a:ln>
        </p:spPr>
        <p:txBody>
          <a:bodyPr anchorCtr="0" anchor="ctr" bIns="91425" lIns="91425" spcFirstLastPara="1" rIns="91425" wrap="square" tIns="91425">
            <a:noAutofit/>
          </a:bodyPr>
          <a:lstStyle>
            <a:lvl1pPr lvl="0" marR="50800" algn="l">
              <a:lnSpc>
                <a:spcPct val="100000"/>
              </a:lnSpc>
              <a:spcBef>
                <a:spcPts val="0"/>
              </a:spcBef>
              <a:spcAft>
                <a:spcPts val="0"/>
              </a:spcAft>
              <a:buSzPts val="1800"/>
              <a:buNone/>
              <a:defRPr sz="1300">
                <a:latin typeface="Proxima Nova"/>
                <a:ea typeface="Proxima Nova"/>
                <a:cs typeface="Proxima Nova"/>
                <a:sym typeface="Proxima Nova"/>
              </a:defRPr>
            </a:lvl1pPr>
            <a:lvl2pPr lvl="1" marR="50800" algn="l">
              <a:lnSpc>
                <a:spcPct val="100000"/>
              </a:lnSpc>
              <a:spcBef>
                <a:spcPts val="0"/>
              </a:spcBef>
              <a:spcAft>
                <a:spcPts val="0"/>
              </a:spcAft>
              <a:buSzPts val="1400"/>
              <a:buNone/>
              <a:defRPr sz="1300">
                <a:latin typeface="Proxima Nova"/>
                <a:ea typeface="Proxima Nova"/>
                <a:cs typeface="Proxima Nova"/>
                <a:sym typeface="Proxima Nova"/>
              </a:defRPr>
            </a:lvl2pPr>
            <a:lvl3pPr lvl="2" marR="50800" algn="l">
              <a:lnSpc>
                <a:spcPct val="100000"/>
              </a:lnSpc>
              <a:spcBef>
                <a:spcPts val="0"/>
              </a:spcBef>
              <a:spcAft>
                <a:spcPts val="0"/>
              </a:spcAft>
              <a:buSzPts val="1400"/>
              <a:buNone/>
              <a:defRPr sz="1300">
                <a:latin typeface="Proxima Nova"/>
                <a:ea typeface="Proxima Nova"/>
                <a:cs typeface="Proxima Nova"/>
                <a:sym typeface="Proxima Nova"/>
              </a:defRPr>
            </a:lvl3pPr>
            <a:lvl4pPr lvl="3" marR="50800" algn="l">
              <a:lnSpc>
                <a:spcPct val="100000"/>
              </a:lnSpc>
              <a:spcBef>
                <a:spcPts val="0"/>
              </a:spcBef>
              <a:spcAft>
                <a:spcPts val="0"/>
              </a:spcAft>
              <a:buSzPts val="1400"/>
              <a:buNone/>
              <a:defRPr sz="1300">
                <a:latin typeface="Proxima Nova"/>
                <a:ea typeface="Proxima Nova"/>
                <a:cs typeface="Proxima Nova"/>
                <a:sym typeface="Proxima Nova"/>
              </a:defRPr>
            </a:lvl4pPr>
            <a:lvl5pPr lvl="4" marR="50800" algn="l">
              <a:lnSpc>
                <a:spcPct val="100000"/>
              </a:lnSpc>
              <a:spcBef>
                <a:spcPts val="0"/>
              </a:spcBef>
              <a:spcAft>
                <a:spcPts val="0"/>
              </a:spcAft>
              <a:buSzPts val="1400"/>
              <a:buNone/>
              <a:defRPr sz="1300">
                <a:latin typeface="Proxima Nova"/>
                <a:ea typeface="Proxima Nova"/>
                <a:cs typeface="Proxima Nova"/>
                <a:sym typeface="Proxima Nova"/>
              </a:defRPr>
            </a:lvl5pPr>
            <a:lvl6pPr lvl="5" marR="50800" algn="l">
              <a:lnSpc>
                <a:spcPct val="100000"/>
              </a:lnSpc>
              <a:spcBef>
                <a:spcPts val="0"/>
              </a:spcBef>
              <a:spcAft>
                <a:spcPts val="0"/>
              </a:spcAft>
              <a:buSzPts val="1400"/>
              <a:buNone/>
              <a:defRPr sz="1300">
                <a:latin typeface="Proxima Nova"/>
                <a:ea typeface="Proxima Nova"/>
                <a:cs typeface="Proxima Nova"/>
                <a:sym typeface="Proxima Nova"/>
              </a:defRPr>
            </a:lvl6pPr>
            <a:lvl7pPr lvl="6" marR="50800" algn="l">
              <a:lnSpc>
                <a:spcPct val="100000"/>
              </a:lnSpc>
              <a:spcBef>
                <a:spcPts val="0"/>
              </a:spcBef>
              <a:spcAft>
                <a:spcPts val="0"/>
              </a:spcAft>
              <a:buSzPts val="1400"/>
              <a:buNone/>
              <a:defRPr sz="1300">
                <a:latin typeface="Proxima Nova"/>
                <a:ea typeface="Proxima Nova"/>
                <a:cs typeface="Proxima Nova"/>
                <a:sym typeface="Proxima Nova"/>
              </a:defRPr>
            </a:lvl7pPr>
            <a:lvl8pPr lvl="7" marR="50800" algn="l">
              <a:lnSpc>
                <a:spcPct val="100000"/>
              </a:lnSpc>
              <a:spcBef>
                <a:spcPts val="0"/>
              </a:spcBef>
              <a:spcAft>
                <a:spcPts val="0"/>
              </a:spcAft>
              <a:buSzPts val="1400"/>
              <a:buNone/>
              <a:defRPr sz="1300">
                <a:latin typeface="Proxima Nova"/>
                <a:ea typeface="Proxima Nova"/>
                <a:cs typeface="Proxima Nova"/>
                <a:sym typeface="Proxima Nova"/>
              </a:defRPr>
            </a:lvl8pPr>
            <a:lvl9pPr lvl="8" marR="50800" algn="l">
              <a:lnSpc>
                <a:spcPct val="100000"/>
              </a:lnSpc>
              <a:spcBef>
                <a:spcPts val="0"/>
              </a:spcBef>
              <a:spcAft>
                <a:spcPts val="0"/>
              </a:spcAft>
              <a:buSzPts val="1400"/>
              <a:buNone/>
              <a:defRPr sz="1300">
                <a:latin typeface="Proxima Nova"/>
                <a:ea typeface="Proxima Nova"/>
                <a:cs typeface="Proxima Nova"/>
                <a:sym typeface="Proxima Nova"/>
              </a:defRPr>
            </a:lvl9pPr>
          </a:lstStyle>
          <a:p/>
        </p:txBody>
      </p:sp>
      <p:sp>
        <p:nvSpPr>
          <p:cNvPr id="115" name="Google Shape;115;p21"/>
          <p:cNvSpPr/>
          <p:nvPr/>
        </p:nvSpPr>
        <p:spPr>
          <a:xfrm>
            <a:off x="23177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1"/>
          <p:cNvSpPr txBox="1"/>
          <p:nvPr>
            <p:ph type="title"/>
          </p:nvPr>
        </p:nvSpPr>
        <p:spPr>
          <a:xfrm>
            <a:off x="533600" y="3485800"/>
            <a:ext cx="1666200" cy="1086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Tree>
  </p:cSld>
  <p:clrMapOvr>
    <a:masterClrMapping/>
  </p:clrMapOvr>
  <p:extLst>
    <p:ext uri="{DCECCB84-F9BA-43D5-87BE-67443E8EF086}">
      <p15:sldGuideLst>
        <p15:guide id="1" pos="1386">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1">
    <p:spTree>
      <p:nvGrpSpPr>
        <p:cNvPr id="117" name="Shape 117"/>
        <p:cNvGrpSpPr/>
        <p:nvPr/>
      </p:nvGrpSpPr>
      <p:grpSpPr>
        <a:xfrm>
          <a:off x="0" y="0"/>
          <a:ext cx="0" cy="0"/>
          <a:chOff x="0" y="0"/>
          <a:chExt cx="0" cy="0"/>
        </a:xfrm>
      </p:grpSpPr>
      <p:sp>
        <p:nvSpPr>
          <p:cNvPr id="118" name="Google Shape;118;p22"/>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2"/>
          <p:cNvSpPr txBox="1"/>
          <p:nvPr>
            <p:ph idx="1" type="subTitle"/>
          </p:nvPr>
        </p:nvSpPr>
        <p:spPr>
          <a:xfrm>
            <a:off x="3437276" y="3091196"/>
            <a:ext cx="1920300" cy="347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9pPr>
          </a:lstStyle>
          <a:p/>
        </p:txBody>
      </p:sp>
      <p:sp>
        <p:nvSpPr>
          <p:cNvPr id="120" name="Google Shape;120;p22"/>
          <p:cNvSpPr txBox="1"/>
          <p:nvPr>
            <p:ph idx="2" type="subTitle"/>
          </p:nvPr>
        </p:nvSpPr>
        <p:spPr>
          <a:xfrm>
            <a:off x="3446301" y="3507175"/>
            <a:ext cx="1737300" cy="59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21" name="Google Shape;121;p22"/>
          <p:cNvSpPr txBox="1"/>
          <p:nvPr>
            <p:ph idx="3" type="subTitle"/>
          </p:nvPr>
        </p:nvSpPr>
        <p:spPr>
          <a:xfrm>
            <a:off x="6510175" y="1090675"/>
            <a:ext cx="1920600" cy="351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22" name="Google Shape;122;p22"/>
          <p:cNvSpPr txBox="1"/>
          <p:nvPr>
            <p:ph idx="4" type="subTitle"/>
          </p:nvPr>
        </p:nvSpPr>
        <p:spPr>
          <a:xfrm>
            <a:off x="6510175" y="3507325"/>
            <a:ext cx="1738500" cy="594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23" name="Google Shape;123;p22"/>
          <p:cNvSpPr txBox="1"/>
          <p:nvPr>
            <p:ph idx="5" type="subTitle"/>
          </p:nvPr>
        </p:nvSpPr>
        <p:spPr>
          <a:xfrm>
            <a:off x="6510173" y="3091196"/>
            <a:ext cx="1920600" cy="347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24" name="Google Shape;124;p22"/>
          <p:cNvSpPr txBox="1"/>
          <p:nvPr>
            <p:ph idx="6" type="subTitle"/>
          </p:nvPr>
        </p:nvSpPr>
        <p:spPr>
          <a:xfrm>
            <a:off x="6510183" y="1516500"/>
            <a:ext cx="1737300" cy="59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25" name="Google Shape;125;p22"/>
          <p:cNvSpPr txBox="1"/>
          <p:nvPr>
            <p:ph idx="7" type="subTitle"/>
          </p:nvPr>
        </p:nvSpPr>
        <p:spPr>
          <a:xfrm>
            <a:off x="3438730" y="1092775"/>
            <a:ext cx="1920300" cy="347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26" name="Google Shape;126;p22"/>
          <p:cNvSpPr txBox="1"/>
          <p:nvPr>
            <p:ph idx="8" type="subTitle"/>
          </p:nvPr>
        </p:nvSpPr>
        <p:spPr>
          <a:xfrm>
            <a:off x="3438730" y="1520740"/>
            <a:ext cx="1737300" cy="59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27" name="Google Shape;127;p22"/>
          <p:cNvSpPr txBox="1"/>
          <p:nvPr>
            <p:ph type="title"/>
          </p:nvPr>
        </p:nvSpPr>
        <p:spPr>
          <a:xfrm>
            <a:off x="618600" y="3485800"/>
            <a:ext cx="1581300" cy="1086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
        <p:nvSpPr>
          <p:cNvPr id="128" name="Google Shape;128;p22"/>
          <p:cNvSpPr/>
          <p:nvPr/>
        </p:nvSpPr>
        <p:spPr>
          <a:xfrm>
            <a:off x="23177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spTree>
      <p:nvGrpSpPr>
        <p:cNvPr id="129" name="Shape 129"/>
        <p:cNvGrpSpPr/>
        <p:nvPr/>
      </p:nvGrpSpPr>
      <p:grpSpPr>
        <a:xfrm>
          <a:off x="0" y="0"/>
          <a:ext cx="0" cy="0"/>
          <a:chOff x="0" y="0"/>
          <a:chExt cx="0" cy="0"/>
        </a:xfrm>
      </p:grpSpPr>
      <p:sp>
        <p:nvSpPr>
          <p:cNvPr id="130" name="Google Shape;130;p23"/>
          <p:cNvSpPr/>
          <p:nvPr/>
        </p:nvSpPr>
        <p:spPr>
          <a:xfrm>
            <a:off x="-36075" y="-68125"/>
            <a:ext cx="22359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3"/>
          <p:cNvSpPr txBox="1"/>
          <p:nvPr>
            <p:ph idx="1" type="subTitle"/>
          </p:nvPr>
        </p:nvSpPr>
        <p:spPr>
          <a:xfrm>
            <a:off x="2449451" y="3072141"/>
            <a:ext cx="1234500" cy="384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2pPr>
            <a:lvl3pPr lvl="2"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3pPr>
            <a:lvl4pPr lvl="3"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4pPr>
            <a:lvl5pPr lvl="4"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5pPr>
            <a:lvl6pPr lvl="5"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6pPr>
            <a:lvl7pPr lvl="6"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7pPr>
            <a:lvl8pPr lvl="7"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8pPr>
            <a:lvl9pPr lvl="8" algn="l">
              <a:lnSpc>
                <a:spcPct val="100000"/>
              </a:lnSpc>
              <a:spcBef>
                <a:spcPts val="0"/>
              </a:spcBef>
              <a:spcAft>
                <a:spcPts val="0"/>
              </a:spcAft>
              <a:buSzPts val="1400"/>
              <a:buNone/>
              <a:defRPr sz="1400">
                <a:solidFill>
                  <a:schemeClr val="lt2"/>
                </a:solidFill>
                <a:latin typeface="Montserrat ExtraBold"/>
                <a:ea typeface="Montserrat ExtraBold"/>
                <a:cs typeface="Montserrat ExtraBold"/>
                <a:sym typeface="Montserrat ExtraBold"/>
              </a:defRPr>
            </a:lvl9pPr>
          </a:lstStyle>
          <a:p/>
        </p:txBody>
      </p:sp>
      <p:sp>
        <p:nvSpPr>
          <p:cNvPr id="132" name="Google Shape;132;p23"/>
          <p:cNvSpPr txBox="1"/>
          <p:nvPr>
            <p:ph idx="2" type="subTitle"/>
          </p:nvPr>
        </p:nvSpPr>
        <p:spPr>
          <a:xfrm>
            <a:off x="2449451" y="3511603"/>
            <a:ext cx="1874400" cy="59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33" name="Google Shape;133;p23"/>
          <p:cNvSpPr txBox="1"/>
          <p:nvPr>
            <p:ph idx="3" type="subTitle"/>
          </p:nvPr>
        </p:nvSpPr>
        <p:spPr>
          <a:xfrm>
            <a:off x="4577387" y="1062099"/>
            <a:ext cx="1234500" cy="384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34" name="Google Shape;134;p23"/>
          <p:cNvSpPr txBox="1"/>
          <p:nvPr>
            <p:ph idx="4" type="subTitle"/>
          </p:nvPr>
        </p:nvSpPr>
        <p:spPr>
          <a:xfrm>
            <a:off x="4577387" y="3511753"/>
            <a:ext cx="1875600" cy="594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35" name="Google Shape;135;p23"/>
          <p:cNvSpPr txBox="1"/>
          <p:nvPr>
            <p:ph idx="5" type="subTitle"/>
          </p:nvPr>
        </p:nvSpPr>
        <p:spPr>
          <a:xfrm>
            <a:off x="4577387" y="3070791"/>
            <a:ext cx="1234500" cy="386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36" name="Google Shape;136;p23"/>
          <p:cNvSpPr txBox="1"/>
          <p:nvPr>
            <p:ph idx="6" type="subTitle"/>
          </p:nvPr>
        </p:nvSpPr>
        <p:spPr>
          <a:xfrm>
            <a:off x="4577387" y="1518620"/>
            <a:ext cx="1874400" cy="59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37" name="Google Shape;137;p23"/>
          <p:cNvSpPr txBox="1"/>
          <p:nvPr>
            <p:ph idx="7" type="subTitle"/>
          </p:nvPr>
        </p:nvSpPr>
        <p:spPr>
          <a:xfrm>
            <a:off x="2449451" y="1062099"/>
            <a:ext cx="1234500" cy="384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38" name="Google Shape;138;p23"/>
          <p:cNvSpPr txBox="1"/>
          <p:nvPr>
            <p:ph idx="8" type="subTitle"/>
          </p:nvPr>
        </p:nvSpPr>
        <p:spPr>
          <a:xfrm>
            <a:off x="2449451" y="1518620"/>
            <a:ext cx="1874400" cy="59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39" name="Google Shape;139;p23"/>
          <p:cNvSpPr txBox="1"/>
          <p:nvPr>
            <p:ph type="title"/>
          </p:nvPr>
        </p:nvSpPr>
        <p:spPr>
          <a:xfrm>
            <a:off x="618600" y="3485800"/>
            <a:ext cx="1581300" cy="1086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
        <p:nvSpPr>
          <p:cNvPr id="140" name="Google Shape;140;p23"/>
          <p:cNvSpPr txBox="1"/>
          <p:nvPr>
            <p:ph idx="9" type="subTitle"/>
          </p:nvPr>
        </p:nvSpPr>
        <p:spPr>
          <a:xfrm>
            <a:off x="6705329" y="1062099"/>
            <a:ext cx="1234500" cy="384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41" name="Google Shape;141;p23"/>
          <p:cNvSpPr txBox="1"/>
          <p:nvPr>
            <p:ph idx="13" type="subTitle"/>
          </p:nvPr>
        </p:nvSpPr>
        <p:spPr>
          <a:xfrm>
            <a:off x="6705329" y="3511753"/>
            <a:ext cx="1875600" cy="594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42" name="Google Shape;142;p23"/>
          <p:cNvSpPr txBox="1"/>
          <p:nvPr>
            <p:ph idx="14" type="subTitle"/>
          </p:nvPr>
        </p:nvSpPr>
        <p:spPr>
          <a:xfrm>
            <a:off x="6705329" y="3070791"/>
            <a:ext cx="1234800" cy="386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400">
                <a:solidFill>
                  <a:schemeClr val="lt2"/>
                </a:solidFill>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2pPr>
            <a:lvl3pPr lvl="2"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3pPr>
            <a:lvl4pPr lvl="3"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4pPr>
            <a:lvl5pPr lvl="4"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5pPr>
            <a:lvl6pPr lvl="5"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6pPr>
            <a:lvl7pPr lvl="6"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7pPr>
            <a:lvl8pPr lvl="7"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8pPr>
            <a:lvl9pPr lvl="8" algn="l">
              <a:lnSpc>
                <a:spcPct val="100000"/>
              </a:lnSpc>
              <a:spcBef>
                <a:spcPts val="0"/>
              </a:spcBef>
              <a:spcAft>
                <a:spcPts val="0"/>
              </a:spcAft>
              <a:buSzPts val="1400"/>
              <a:buNone/>
              <a:defRPr sz="1400">
                <a:solidFill>
                  <a:schemeClr val="lt2"/>
                </a:solidFill>
                <a:latin typeface="Montserrat Black"/>
                <a:ea typeface="Montserrat Black"/>
                <a:cs typeface="Montserrat Black"/>
                <a:sym typeface="Montserrat Black"/>
              </a:defRPr>
            </a:lvl9pPr>
          </a:lstStyle>
          <a:p/>
        </p:txBody>
      </p:sp>
      <p:sp>
        <p:nvSpPr>
          <p:cNvPr id="143" name="Google Shape;143;p23"/>
          <p:cNvSpPr txBox="1"/>
          <p:nvPr>
            <p:ph idx="15" type="subTitle"/>
          </p:nvPr>
        </p:nvSpPr>
        <p:spPr>
          <a:xfrm>
            <a:off x="6705329" y="1518620"/>
            <a:ext cx="1874400" cy="59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200"/>
            </a:lvl1pPr>
            <a:lvl2pPr lvl="1" algn="l">
              <a:lnSpc>
                <a:spcPct val="100000"/>
              </a:lnSpc>
              <a:spcBef>
                <a:spcPts val="0"/>
              </a:spcBef>
              <a:spcAft>
                <a:spcPts val="0"/>
              </a:spcAft>
              <a:buSzPts val="1400"/>
              <a:buNone/>
              <a:defRPr sz="1200"/>
            </a:lvl2pPr>
            <a:lvl3pPr lvl="2" algn="l">
              <a:lnSpc>
                <a:spcPct val="100000"/>
              </a:lnSpc>
              <a:spcBef>
                <a:spcPts val="0"/>
              </a:spcBef>
              <a:spcAft>
                <a:spcPts val="0"/>
              </a:spcAft>
              <a:buSzPts val="1400"/>
              <a:buNone/>
              <a:defRPr sz="1200"/>
            </a:lvl3pPr>
            <a:lvl4pPr lvl="3" algn="l">
              <a:lnSpc>
                <a:spcPct val="100000"/>
              </a:lnSpc>
              <a:spcBef>
                <a:spcPts val="0"/>
              </a:spcBef>
              <a:spcAft>
                <a:spcPts val="0"/>
              </a:spcAft>
              <a:buSzPts val="1400"/>
              <a:buNone/>
              <a:defRPr sz="1200"/>
            </a:lvl4pPr>
            <a:lvl5pPr lvl="4" algn="l">
              <a:lnSpc>
                <a:spcPct val="100000"/>
              </a:lnSpc>
              <a:spcBef>
                <a:spcPts val="0"/>
              </a:spcBef>
              <a:spcAft>
                <a:spcPts val="0"/>
              </a:spcAft>
              <a:buSzPts val="1400"/>
              <a:buNone/>
              <a:defRPr sz="1200"/>
            </a:lvl5pPr>
            <a:lvl6pPr lvl="5" algn="l">
              <a:lnSpc>
                <a:spcPct val="100000"/>
              </a:lnSpc>
              <a:spcBef>
                <a:spcPts val="0"/>
              </a:spcBef>
              <a:spcAft>
                <a:spcPts val="0"/>
              </a:spcAft>
              <a:buSzPts val="1400"/>
              <a:buNone/>
              <a:defRPr sz="1200"/>
            </a:lvl6pPr>
            <a:lvl7pPr lvl="6" algn="l">
              <a:lnSpc>
                <a:spcPct val="100000"/>
              </a:lnSpc>
              <a:spcBef>
                <a:spcPts val="0"/>
              </a:spcBef>
              <a:spcAft>
                <a:spcPts val="0"/>
              </a:spcAft>
              <a:buSzPts val="1400"/>
              <a:buNone/>
              <a:defRPr sz="1200"/>
            </a:lvl7pPr>
            <a:lvl8pPr lvl="7" algn="l">
              <a:lnSpc>
                <a:spcPct val="100000"/>
              </a:lnSpc>
              <a:spcBef>
                <a:spcPts val="0"/>
              </a:spcBef>
              <a:spcAft>
                <a:spcPts val="0"/>
              </a:spcAft>
              <a:buSzPts val="1400"/>
              <a:buNone/>
              <a:defRPr sz="1200"/>
            </a:lvl8pPr>
            <a:lvl9pPr lvl="8" algn="l">
              <a:lnSpc>
                <a:spcPct val="100000"/>
              </a:lnSpc>
              <a:spcBef>
                <a:spcPts val="0"/>
              </a:spcBef>
              <a:spcAft>
                <a:spcPts val="0"/>
              </a:spcAft>
              <a:buSzPts val="1400"/>
              <a:buNone/>
              <a:defRPr sz="1200"/>
            </a:lvl9pPr>
          </a:lstStyle>
          <a:p/>
        </p:txBody>
      </p:sp>
      <p:sp>
        <p:nvSpPr>
          <p:cNvPr id="144" name="Google Shape;144;p23"/>
          <p:cNvSpPr/>
          <p:nvPr/>
        </p:nvSpPr>
        <p:spPr>
          <a:xfrm>
            <a:off x="231775" y="4571700"/>
            <a:ext cx="20868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tandard">
  <p:cSld name="2_Standard">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txBox="1"/>
          <p:nvPr>
            <p:ph type="title"/>
          </p:nvPr>
        </p:nvSpPr>
        <p:spPr>
          <a:xfrm>
            <a:off x="628814" y="273844"/>
            <a:ext cx="7886400" cy="411900"/>
          </a:xfrm>
          <a:prstGeom prst="rect">
            <a:avLst/>
          </a:prstGeom>
          <a:noFill/>
          <a:ln>
            <a:noFill/>
          </a:ln>
        </p:spPr>
        <p:txBody>
          <a:bodyPr anchorCtr="0" anchor="t" bIns="17150" lIns="34300" spcFirstLastPara="1" rIns="34300" wrap="square" tIns="17150">
            <a:noAutofit/>
          </a:bodyPr>
          <a:lstStyle>
            <a:lvl1pPr lvl="0" marR="0" algn="ctr">
              <a:lnSpc>
                <a:spcPct val="90000"/>
              </a:lnSpc>
              <a:spcBef>
                <a:spcPts val="0"/>
              </a:spcBef>
              <a:spcAft>
                <a:spcPts val="0"/>
              </a:spcAft>
              <a:buClr>
                <a:schemeClr val="accent1"/>
              </a:buClr>
              <a:buSzPts val="1900"/>
              <a:buFont typeface="Montserrat Light"/>
              <a:buNone/>
              <a:defRPr b="0" i="0" sz="1900" u="none" cap="none" strike="noStrike">
                <a:solidFill>
                  <a:schemeClr val="accent1"/>
                </a:solidFill>
                <a:latin typeface="Montserrat Light"/>
                <a:ea typeface="Montserrat Light"/>
                <a:cs typeface="Montserrat Light"/>
                <a:sym typeface="Montserrat Light"/>
              </a:defRPr>
            </a:lvl1pPr>
            <a:lvl2pPr lvl="1"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9pPr>
          </a:lstStyle>
          <a:p/>
        </p:txBody>
      </p:sp>
      <p:sp>
        <p:nvSpPr>
          <p:cNvPr id="147" name="Google Shape;147;p24"/>
          <p:cNvSpPr txBox="1"/>
          <p:nvPr>
            <p:ph idx="1" type="body"/>
          </p:nvPr>
        </p:nvSpPr>
        <p:spPr>
          <a:xfrm>
            <a:off x="628814" y="1076381"/>
            <a:ext cx="7886400" cy="3263400"/>
          </a:xfrm>
          <a:prstGeom prst="rect">
            <a:avLst/>
          </a:prstGeom>
          <a:noFill/>
          <a:ln>
            <a:noFill/>
          </a:ln>
        </p:spPr>
        <p:txBody>
          <a:bodyPr anchorCtr="0" anchor="t" bIns="17150" lIns="34300" spcFirstLastPara="1" rIns="34300" wrap="square" tIns="17150">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Montserrat"/>
                <a:ea typeface="Montserrat"/>
                <a:cs typeface="Montserrat"/>
                <a:sym typeface="Montserrat"/>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3pPr>
            <a:lvl4pPr indent="-311150" lvl="3" marL="18288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Montserrat"/>
                <a:ea typeface="Montserrat"/>
                <a:cs typeface="Montserrat"/>
                <a:sym typeface="Montserrat"/>
              </a:defRPr>
            </a:lvl4pPr>
            <a:lvl5pPr indent="-311150" lvl="4" marL="22860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Montserrat"/>
                <a:ea typeface="Montserrat"/>
                <a:cs typeface="Montserrat"/>
                <a:sym typeface="Montserrat"/>
              </a:defRPr>
            </a:lvl5pPr>
            <a:lvl6pPr indent="-311150" lvl="5" marL="27432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_1">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0" name="Google Shape;150;p2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1150" lvl="0" marL="457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1pPr>
            <a:lvl2pPr indent="-311150" lvl="1" marL="914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2pPr>
            <a:lvl3pPr indent="-311150" lvl="2" marL="1371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3pPr>
            <a:lvl4pPr indent="-311150" lvl="3" marL="1828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4pPr>
            <a:lvl5pPr indent="-311150" lvl="4" marL="22860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5pPr>
            <a:lvl6pPr indent="-311150" lvl="5" marL="2743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6pPr>
            <a:lvl7pPr indent="-311150" lvl="6" marL="3200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7pPr>
            <a:lvl8pPr indent="-311150" lvl="7" marL="3657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8pPr>
            <a:lvl9pPr indent="-311150" lvl="8" marL="4114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9pPr>
          </a:lstStyle>
          <a:p/>
        </p:txBody>
      </p:sp>
      <p:sp>
        <p:nvSpPr>
          <p:cNvPr id="151" name="Google Shape;15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1">
  <p:cSld name="TITLE_AND_BODY_1_2">
    <p:spTree>
      <p:nvGrpSpPr>
        <p:cNvPr id="152" name="Shape 152"/>
        <p:cNvGrpSpPr/>
        <p:nvPr/>
      </p:nvGrpSpPr>
      <p:grpSpPr>
        <a:xfrm>
          <a:off x="0" y="0"/>
          <a:ext cx="0" cy="0"/>
          <a:chOff x="0" y="0"/>
          <a:chExt cx="0" cy="0"/>
        </a:xfrm>
      </p:grpSpPr>
      <p:sp>
        <p:nvSpPr>
          <p:cNvPr id="153" name="Google Shape;153;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2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1150" lvl="0" marL="457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1pPr>
            <a:lvl2pPr indent="-311150" lvl="1" marL="914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2pPr>
            <a:lvl3pPr indent="-311150" lvl="2" marL="1371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3pPr>
            <a:lvl4pPr indent="-311150" lvl="3" marL="1828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4pPr>
            <a:lvl5pPr indent="-311150" lvl="4" marL="22860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5pPr>
            <a:lvl6pPr indent="-311150" lvl="5" marL="2743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6pPr>
            <a:lvl7pPr indent="-311150" lvl="6" marL="3200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7pPr>
            <a:lvl8pPr indent="-311150" lvl="7" marL="3657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8pPr>
            <a:lvl9pPr indent="-311150" lvl="8" marL="4114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9pPr>
          </a:lstStyle>
          <a:p/>
        </p:txBody>
      </p:sp>
      <p:sp>
        <p:nvSpPr>
          <p:cNvPr id="155" name="Google Shape;155;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3">
  <p:cSld name="TITLE_AND_BODY_1_4">
    <p:spTree>
      <p:nvGrpSpPr>
        <p:cNvPr id="156" name="Shape 156"/>
        <p:cNvGrpSpPr/>
        <p:nvPr/>
      </p:nvGrpSpPr>
      <p:grpSpPr>
        <a:xfrm>
          <a:off x="0" y="0"/>
          <a:ext cx="0" cy="0"/>
          <a:chOff x="0" y="0"/>
          <a:chExt cx="0" cy="0"/>
        </a:xfrm>
      </p:grpSpPr>
      <p:sp>
        <p:nvSpPr>
          <p:cNvPr id="157" name="Google Shape;157;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8" name="Google Shape;158;p2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1150" lvl="0" marL="457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1pPr>
            <a:lvl2pPr indent="-311150" lvl="1" marL="914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2pPr>
            <a:lvl3pPr indent="-311150" lvl="2" marL="1371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3pPr>
            <a:lvl4pPr indent="-311150" lvl="3" marL="1828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4pPr>
            <a:lvl5pPr indent="-311150" lvl="4" marL="22860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5pPr>
            <a:lvl6pPr indent="-311150" lvl="5" marL="2743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6pPr>
            <a:lvl7pPr indent="-311150" lvl="6" marL="3200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7pPr>
            <a:lvl8pPr indent="-311150" lvl="7" marL="3657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8pPr>
            <a:lvl9pPr indent="-311150" lvl="8" marL="4114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9pPr>
          </a:lstStyle>
          <a:p/>
        </p:txBody>
      </p:sp>
      <p:sp>
        <p:nvSpPr>
          <p:cNvPr id="159" name="Google Shape;15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160" name="Shape 160"/>
        <p:cNvGrpSpPr/>
        <p:nvPr/>
      </p:nvGrpSpPr>
      <p:grpSpPr>
        <a:xfrm>
          <a:off x="0" y="0"/>
          <a:ext cx="0" cy="0"/>
          <a:chOff x="0" y="0"/>
          <a:chExt cx="0" cy="0"/>
        </a:xfrm>
      </p:grpSpPr>
      <p:sp>
        <p:nvSpPr>
          <p:cNvPr id="161" name="Google Shape;161;p28"/>
          <p:cNvSpPr txBox="1"/>
          <p:nvPr>
            <p:ph type="title"/>
          </p:nvPr>
        </p:nvSpPr>
        <p:spPr>
          <a:xfrm>
            <a:off x="4448000" y="3265600"/>
            <a:ext cx="3830700" cy="12750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700"/>
              <a:buNone/>
              <a:defRPr sz="27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i barre 1">
  <p:cSld name="TITLE_AND_BODY_2_1_2">
    <p:spTree>
      <p:nvGrpSpPr>
        <p:cNvPr id="162" name="Shape 162"/>
        <p:cNvGrpSpPr/>
        <p:nvPr/>
      </p:nvGrpSpPr>
      <p:grpSpPr>
        <a:xfrm>
          <a:off x="0" y="0"/>
          <a:ext cx="0" cy="0"/>
          <a:chOff x="0" y="0"/>
          <a:chExt cx="0" cy="0"/>
        </a:xfrm>
      </p:grpSpPr>
      <p:sp>
        <p:nvSpPr>
          <p:cNvPr id="163" name="Google Shape;163;p29"/>
          <p:cNvSpPr/>
          <p:nvPr/>
        </p:nvSpPr>
        <p:spPr>
          <a:xfrm>
            <a:off x="-36075" y="-68125"/>
            <a:ext cx="10110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9"/>
          <p:cNvSpPr txBox="1"/>
          <p:nvPr>
            <p:ph type="title"/>
          </p:nvPr>
        </p:nvSpPr>
        <p:spPr>
          <a:xfrm rot="-5400000">
            <a:off x="-1671550" y="2195050"/>
            <a:ext cx="4095300" cy="1086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Tree>
  </p:cSld>
  <p:clrMapOvr>
    <a:masterClrMapping/>
  </p:clrMapOvr>
  <p:extLst>
    <p:ext uri="{DCECCB84-F9BA-43D5-87BE-67443E8EF086}">
      <p15:sldGuideLst>
        <p15:guide id="1" pos="1386">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i barre 2">
  <p:cSld name="TITLE_AND_BODY_2_1_3">
    <p:spTree>
      <p:nvGrpSpPr>
        <p:cNvPr id="165" name="Shape 165"/>
        <p:cNvGrpSpPr/>
        <p:nvPr/>
      </p:nvGrpSpPr>
      <p:grpSpPr>
        <a:xfrm>
          <a:off x="0" y="0"/>
          <a:ext cx="0" cy="0"/>
          <a:chOff x="0" y="0"/>
          <a:chExt cx="0" cy="0"/>
        </a:xfrm>
      </p:grpSpPr>
      <p:sp>
        <p:nvSpPr>
          <p:cNvPr id="166" name="Google Shape;166;p30"/>
          <p:cNvSpPr/>
          <p:nvPr/>
        </p:nvSpPr>
        <p:spPr>
          <a:xfrm>
            <a:off x="-36075" y="-68125"/>
            <a:ext cx="10110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30"/>
          <p:cNvSpPr txBox="1"/>
          <p:nvPr>
            <p:ph type="title"/>
          </p:nvPr>
        </p:nvSpPr>
        <p:spPr>
          <a:xfrm rot="-5400000">
            <a:off x="-1671550" y="2195050"/>
            <a:ext cx="4095300" cy="1086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Tree>
  </p:cSld>
  <p:clrMapOvr>
    <a:masterClrMapping/>
  </p:clrMapOvr>
  <p:extLst>
    <p:ext uri="{DCECCB84-F9BA-43D5-87BE-67443E8EF086}">
      <p15:sldGuideLst>
        <p15:guide id="1" pos="138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AND_BODY_1">
    <p:bg>
      <p:bgPr>
        <a:solidFill>
          <a:srgbClr val="ED7D31"/>
        </a:solid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3132900" y="542061"/>
            <a:ext cx="2878200" cy="94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4800">
                <a:solidFill>
                  <a:schemeClr val="lt1"/>
                </a:solidFill>
              </a:defRPr>
            </a:lvl1pPr>
            <a:lvl2pPr lvl="1" algn="ctr">
              <a:lnSpc>
                <a:spcPct val="100000"/>
              </a:lnSpc>
              <a:spcBef>
                <a:spcPts val="0"/>
              </a:spcBef>
              <a:spcAft>
                <a:spcPts val="0"/>
              </a:spcAft>
              <a:buSzPts val="2800"/>
              <a:buNone/>
              <a:defRPr sz="4800">
                <a:solidFill>
                  <a:schemeClr val="lt1"/>
                </a:solidFill>
              </a:defRPr>
            </a:lvl2pPr>
            <a:lvl3pPr lvl="2" algn="ctr">
              <a:lnSpc>
                <a:spcPct val="100000"/>
              </a:lnSpc>
              <a:spcBef>
                <a:spcPts val="0"/>
              </a:spcBef>
              <a:spcAft>
                <a:spcPts val="0"/>
              </a:spcAft>
              <a:buSzPts val="2800"/>
              <a:buNone/>
              <a:defRPr sz="4800">
                <a:solidFill>
                  <a:schemeClr val="lt1"/>
                </a:solidFill>
              </a:defRPr>
            </a:lvl3pPr>
            <a:lvl4pPr lvl="3" algn="ctr">
              <a:lnSpc>
                <a:spcPct val="100000"/>
              </a:lnSpc>
              <a:spcBef>
                <a:spcPts val="0"/>
              </a:spcBef>
              <a:spcAft>
                <a:spcPts val="0"/>
              </a:spcAft>
              <a:buSzPts val="2800"/>
              <a:buNone/>
              <a:defRPr sz="4800">
                <a:solidFill>
                  <a:schemeClr val="lt1"/>
                </a:solidFill>
              </a:defRPr>
            </a:lvl4pPr>
            <a:lvl5pPr lvl="4" algn="ctr">
              <a:lnSpc>
                <a:spcPct val="100000"/>
              </a:lnSpc>
              <a:spcBef>
                <a:spcPts val="0"/>
              </a:spcBef>
              <a:spcAft>
                <a:spcPts val="0"/>
              </a:spcAft>
              <a:buSzPts val="2800"/>
              <a:buNone/>
              <a:defRPr sz="4800">
                <a:solidFill>
                  <a:schemeClr val="lt1"/>
                </a:solidFill>
              </a:defRPr>
            </a:lvl5pPr>
            <a:lvl6pPr lvl="5" algn="ctr">
              <a:lnSpc>
                <a:spcPct val="100000"/>
              </a:lnSpc>
              <a:spcBef>
                <a:spcPts val="0"/>
              </a:spcBef>
              <a:spcAft>
                <a:spcPts val="0"/>
              </a:spcAft>
              <a:buSzPts val="2800"/>
              <a:buNone/>
              <a:defRPr sz="4800">
                <a:solidFill>
                  <a:schemeClr val="lt1"/>
                </a:solidFill>
              </a:defRPr>
            </a:lvl6pPr>
            <a:lvl7pPr lvl="6" algn="ctr">
              <a:lnSpc>
                <a:spcPct val="100000"/>
              </a:lnSpc>
              <a:spcBef>
                <a:spcPts val="0"/>
              </a:spcBef>
              <a:spcAft>
                <a:spcPts val="0"/>
              </a:spcAft>
              <a:buSzPts val="2800"/>
              <a:buNone/>
              <a:defRPr sz="4800">
                <a:solidFill>
                  <a:schemeClr val="lt1"/>
                </a:solidFill>
              </a:defRPr>
            </a:lvl7pPr>
            <a:lvl8pPr lvl="7" algn="ctr">
              <a:lnSpc>
                <a:spcPct val="100000"/>
              </a:lnSpc>
              <a:spcBef>
                <a:spcPts val="0"/>
              </a:spcBef>
              <a:spcAft>
                <a:spcPts val="0"/>
              </a:spcAft>
              <a:buSzPts val="2800"/>
              <a:buNone/>
              <a:defRPr sz="4800">
                <a:solidFill>
                  <a:schemeClr val="lt1"/>
                </a:solidFill>
              </a:defRPr>
            </a:lvl8pPr>
            <a:lvl9pPr lvl="8" algn="ctr">
              <a:lnSpc>
                <a:spcPct val="100000"/>
              </a:lnSpc>
              <a:spcBef>
                <a:spcPts val="0"/>
              </a:spcBef>
              <a:spcAft>
                <a:spcPts val="0"/>
              </a:spcAft>
              <a:buSzPts val="2800"/>
              <a:buNone/>
              <a:defRPr sz="4800">
                <a:solidFill>
                  <a:schemeClr val="lt1"/>
                </a:solidFill>
              </a:defRPr>
            </a:lvl9pPr>
          </a:lstStyle>
          <a:p/>
        </p:txBody>
      </p:sp>
      <p:sp>
        <p:nvSpPr>
          <p:cNvPr id="17" name="Google Shape;17;p4"/>
          <p:cNvSpPr txBox="1"/>
          <p:nvPr>
            <p:ph idx="1" type="subTitle"/>
          </p:nvPr>
        </p:nvSpPr>
        <p:spPr>
          <a:xfrm>
            <a:off x="2699400" y="1760936"/>
            <a:ext cx="3745200" cy="38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400">
                <a:solidFill>
                  <a:schemeClr val="lt1"/>
                </a:solidFill>
              </a:defRPr>
            </a:lvl1pPr>
            <a:lvl2pPr lvl="1" algn="ctr">
              <a:lnSpc>
                <a:spcPct val="100000"/>
              </a:lnSpc>
              <a:spcBef>
                <a:spcPts val="1600"/>
              </a:spcBef>
              <a:spcAft>
                <a:spcPts val="0"/>
              </a:spcAft>
              <a:buSzPts val="1400"/>
              <a:buNone/>
              <a:defRPr b="1" sz="1400">
                <a:solidFill>
                  <a:schemeClr val="lt1"/>
                </a:solidFill>
              </a:defRPr>
            </a:lvl2pPr>
            <a:lvl3pPr lvl="2" algn="ctr">
              <a:lnSpc>
                <a:spcPct val="100000"/>
              </a:lnSpc>
              <a:spcBef>
                <a:spcPts val="1600"/>
              </a:spcBef>
              <a:spcAft>
                <a:spcPts val="0"/>
              </a:spcAft>
              <a:buSzPts val="1400"/>
              <a:buNone/>
              <a:defRPr b="1" sz="1400">
                <a:solidFill>
                  <a:schemeClr val="lt1"/>
                </a:solidFill>
              </a:defRPr>
            </a:lvl3pPr>
            <a:lvl4pPr lvl="3" algn="ctr">
              <a:lnSpc>
                <a:spcPct val="100000"/>
              </a:lnSpc>
              <a:spcBef>
                <a:spcPts val="1600"/>
              </a:spcBef>
              <a:spcAft>
                <a:spcPts val="0"/>
              </a:spcAft>
              <a:buSzPts val="1400"/>
              <a:buNone/>
              <a:defRPr b="1" sz="1400">
                <a:solidFill>
                  <a:schemeClr val="lt1"/>
                </a:solidFill>
              </a:defRPr>
            </a:lvl4pPr>
            <a:lvl5pPr lvl="4" algn="ctr">
              <a:lnSpc>
                <a:spcPct val="100000"/>
              </a:lnSpc>
              <a:spcBef>
                <a:spcPts val="1600"/>
              </a:spcBef>
              <a:spcAft>
                <a:spcPts val="0"/>
              </a:spcAft>
              <a:buSzPts val="1400"/>
              <a:buNone/>
              <a:defRPr b="1" sz="1400">
                <a:solidFill>
                  <a:schemeClr val="lt1"/>
                </a:solidFill>
              </a:defRPr>
            </a:lvl5pPr>
            <a:lvl6pPr lvl="5" algn="ctr">
              <a:lnSpc>
                <a:spcPct val="100000"/>
              </a:lnSpc>
              <a:spcBef>
                <a:spcPts val="1600"/>
              </a:spcBef>
              <a:spcAft>
                <a:spcPts val="0"/>
              </a:spcAft>
              <a:buSzPts val="1400"/>
              <a:buNone/>
              <a:defRPr b="1" sz="1400">
                <a:solidFill>
                  <a:schemeClr val="lt1"/>
                </a:solidFill>
              </a:defRPr>
            </a:lvl6pPr>
            <a:lvl7pPr lvl="6" algn="ctr">
              <a:lnSpc>
                <a:spcPct val="100000"/>
              </a:lnSpc>
              <a:spcBef>
                <a:spcPts val="1600"/>
              </a:spcBef>
              <a:spcAft>
                <a:spcPts val="0"/>
              </a:spcAft>
              <a:buSzPts val="1400"/>
              <a:buNone/>
              <a:defRPr b="1" sz="1400">
                <a:solidFill>
                  <a:schemeClr val="lt1"/>
                </a:solidFill>
              </a:defRPr>
            </a:lvl7pPr>
            <a:lvl8pPr lvl="7" algn="ctr">
              <a:lnSpc>
                <a:spcPct val="100000"/>
              </a:lnSpc>
              <a:spcBef>
                <a:spcPts val="1600"/>
              </a:spcBef>
              <a:spcAft>
                <a:spcPts val="0"/>
              </a:spcAft>
              <a:buSzPts val="1400"/>
              <a:buNone/>
              <a:defRPr b="1" sz="1400">
                <a:solidFill>
                  <a:schemeClr val="lt1"/>
                </a:solidFill>
              </a:defRPr>
            </a:lvl8pPr>
            <a:lvl9pPr lvl="8" algn="ctr">
              <a:lnSpc>
                <a:spcPct val="100000"/>
              </a:lnSpc>
              <a:spcBef>
                <a:spcPts val="1600"/>
              </a:spcBef>
              <a:spcAft>
                <a:spcPts val="1600"/>
              </a:spcAft>
              <a:buSzPts val="1400"/>
              <a:buNone/>
              <a:defRPr b="1" sz="1400">
                <a:solidFill>
                  <a:schemeClr val="lt1"/>
                </a:solidFill>
              </a:defRPr>
            </a:lvl9pPr>
          </a:lstStyle>
          <a:p/>
        </p:txBody>
      </p:sp>
      <p:sp>
        <p:nvSpPr>
          <p:cNvPr id="18" name="Google Shape;18;p4"/>
          <p:cNvSpPr/>
          <p:nvPr/>
        </p:nvSpPr>
        <p:spPr>
          <a:xfrm>
            <a:off x="3768900" y="1482761"/>
            <a:ext cx="1606200" cy="6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
          <p:cNvSpPr txBox="1"/>
          <p:nvPr>
            <p:ph idx="2" type="subTitle"/>
          </p:nvPr>
        </p:nvSpPr>
        <p:spPr>
          <a:xfrm>
            <a:off x="2699400" y="2144936"/>
            <a:ext cx="3745200" cy="81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400">
                <a:solidFill>
                  <a:schemeClr val="lt2"/>
                </a:solidFill>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Tree>
  </p:cSld>
  <p:clrMapOvr>
    <a:masterClrMapping/>
  </p:clrMapOvr>
  <p:extLst>
    <p:ext uri="{DCECCB84-F9BA-43D5-87BE-67443E8EF086}">
      <p15:sldGuideLst>
        <p15:guide id="1" pos="1386">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i barre 3">
  <p:cSld name="TITLE_AND_BODY_2_1_4">
    <p:spTree>
      <p:nvGrpSpPr>
        <p:cNvPr id="168" name="Shape 168"/>
        <p:cNvGrpSpPr/>
        <p:nvPr/>
      </p:nvGrpSpPr>
      <p:grpSpPr>
        <a:xfrm>
          <a:off x="0" y="0"/>
          <a:ext cx="0" cy="0"/>
          <a:chOff x="0" y="0"/>
          <a:chExt cx="0" cy="0"/>
        </a:xfrm>
      </p:grpSpPr>
      <p:sp>
        <p:nvSpPr>
          <p:cNvPr id="169" name="Google Shape;169;p31"/>
          <p:cNvSpPr/>
          <p:nvPr/>
        </p:nvSpPr>
        <p:spPr>
          <a:xfrm>
            <a:off x="-36075" y="-68125"/>
            <a:ext cx="10110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1"/>
          <p:cNvSpPr txBox="1"/>
          <p:nvPr>
            <p:ph type="title"/>
          </p:nvPr>
        </p:nvSpPr>
        <p:spPr>
          <a:xfrm rot="-5400000">
            <a:off x="-1671550" y="2195050"/>
            <a:ext cx="4095300" cy="1086000"/>
          </a:xfrm>
          <a:prstGeom prst="rect">
            <a:avLst/>
          </a:prstGeom>
        </p:spPr>
        <p:txBody>
          <a:bodyPr anchorCtr="0" anchor="b" bIns="91425" lIns="91425" spcFirstLastPara="1" rIns="91425" wrap="square" tIns="91425">
            <a:noAutofit/>
          </a:bodyPr>
          <a:lstStyle>
            <a:lvl1pPr lvl="0">
              <a:spcBef>
                <a:spcPts val="0"/>
              </a:spcBef>
              <a:spcAft>
                <a:spcPts val="0"/>
              </a:spcAft>
              <a:buNone/>
              <a:defRPr sz="2000">
                <a:solidFill>
                  <a:schemeClr val="lt1"/>
                </a:solidFill>
              </a:defRPr>
            </a:lvl1pPr>
            <a:lvl2pPr lvl="1" algn="r">
              <a:spcBef>
                <a:spcPts val="0"/>
              </a:spcBef>
              <a:spcAft>
                <a:spcPts val="0"/>
              </a:spcAft>
              <a:buNone/>
              <a:defRPr sz="2000">
                <a:solidFill>
                  <a:schemeClr val="lt1"/>
                </a:solidFill>
              </a:defRPr>
            </a:lvl2pPr>
            <a:lvl3pPr lvl="2" algn="r">
              <a:spcBef>
                <a:spcPts val="0"/>
              </a:spcBef>
              <a:spcAft>
                <a:spcPts val="0"/>
              </a:spcAft>
              <a:buNone/>
              <a:defRPr sz="2000">
                <a:solidFill>
                  <a:schemeClr val="lt1"/>
                </a:solidFill>
              </a:defRPr>
            </a:lvl3pPr>
            <a:lvl4pPr lvl="3" algn="r">
              <a:spcBef>
                <a:spcPts val="0"/>
              </a:spcBef>
              <a:spcAft>
                <a:spcPts val="0"/>
              </a:spcAft>
              <a:buNone/>
              <a:defRPr sz="2000">
                <a:solidFill>
                  <a:schemeClr val="lt1"/>
                </a:solidFill>
              </a:defRPr>
            </a:lvl4pPr>
            <a:lvl5pPr lvl="4" algn="r">
              <a:spcBef>
                <a:spcPts val="0"/>
              </a:spcBef>
              <a:spcAft>
                <a:spcPts val="0"/>
              </a:spcAft>
              <a:buNone/>
              <a:defRPr sz="2000">
                <a:solidFill>
                  <a:schemeClr val="lt1"/>
                </a:solidFill>
              </a:defRPr>
            </a:lvl5pPr>
            <a:lvl6pPr lvl="5" algn="r">
              <a:spcBef>
                <a:spcPts val="0"/>
              </a:spcBef>
              <a:spcAft>
                <a:spcPts val="0"/>
              </a:spcAft>
              <a:buNone/>
              <a:defRPr sz="2000">
                <a:solidFill>
                  <a:schemeClr val="lt1"/>
                </a:solidFill>
              </a:defRPr>
            </a:lvl6pPr>
            <a:lvl7pPr lvl="6" algn="r">
              <a:spcBef>
                <a:spcPts val="0"/>
              </a:spcBef>
              <a:spcAft>
                <a:spcPts val="0"/>
              </a:spcAft>
              <a:buNone/>
              <a:defRPr sz="2000">
                <a:solidFill>
                  <a:schemeClr val="lt1"/>
                </a:solidFill>
              </a:defRPr>
            </a:lvl7pPr>
            <a:lvl8pPr lvl="7" algn="r">
              <a:spcBef>
                <a:spcPts val="0"/>
              </a:spcBef>
              <a:spcAft>
                <a:spcPts val="0"/>
              </a:spcAft>
              <a:buNone/>
              <a:defRPr sz="2000">
                <a:solidFill>
                  <a:schemeClr val="lt1"/>
                </a:solidFill>
              </a:defRPr>
            </a:lvl8pPr>
            <a:lvl9pPr lvl="8" algn="r">
              <a:spcBef>
                <a:spcPts val="0"/>
              </a:spcBef>
              <a:spcAft>
                <a:spcPts val="0"/>
              </a:spcAft>
              <a:buNone/>
              <a:defRPr sz="2000">
                <a:solidFill>
                  <a:schemeClr val="lt1"/>
                </a:solidFill>
              </a:defRPr>
            </a:lvl9pPr>
          </a:lstStyle>
          <a:p/>
        </p:txBody>
      </p:sp>
    </p:spTree>
  </p:cSld>
  <p:clrMapOvr>
    <a:masterClrMapping/>
  </p:clrMapOvr>
  <p:extLst>
    <p:ext uri="{DCECCB84-F9BA-43D5-87BE-67443E8EF086}">
      <p15:sldGuideLst>
        <p15:guide id="1" pos="1386">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4">
  <p:cSld name="TITLE_AND_BODY_1_5">
    <p:spTree>
      <p:nvGrpSpPr>
        <p:cNvPr id="171" name="Shape 171"/>
        <p:cNvGrpSpPr/>
        <p:nvPr/>
      </p:nvGrpSpPr>
      <p:grpSpPr>
        <a:xfrm>
          <a:off x="0" y="0"/>
          <a:ext cx="0" cy="0"/>
          <a:chOff x="0" y="0"/>
          <a:chExt cx="0" cy="0"/>
        </a:xfrm>
      </p:grpSpPr>
      <p:sp>
        <p:nvSpPr>
          <p:cNvPr id="172" name="Google Shape;172;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 name="Google Shape;173;p32"/>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1150" lvl="0" marL="457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1pPr>
            <a:lvl2pPr indent="-311150" lvl="1" marL="914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2pPr>
            <a:lvl3pPr indent="-311150" lvl="2" marL="1371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3pPr>
            <a:lvl4pPr indent="-311150" lvl="3" marL="1828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4pPr>
            <a:lvl5pPr indent="-311150" lvl="4" marL="22860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5pPr>
            <a:lvl6pPr indent="-311150" lvl="5" marL="2743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6pPr>
            <a:lvl7pPr indent="-311150" lvl="6" marL="3200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7pPr>
            <a:lvl8pPr indent="-311150" lvl="7" marL="3657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8pPr>
            <a:lvl9pPr indent="-311150" lvl="8" marL="4114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9pPr>
          </a:lstStyle>
          <a:p/>
        </p:txBody>
      </p:sp>
      <p:sp>
        <p:nvSpPr>
          <p:cNvPr id="174" name="Google Shape;17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2">
  <p:cSld name="TITLE_AND_BODY_2_2">
    <p:spTree>
      <p:nvGrpSpPr>
        <p:cNvPr id="175" name="Shape 175"/>
        <p:cNvGrpSpPr/>
        <p:nvPr/>
      </p:nvGrpSpPr>
      <p:grpSpPr>
        <a:xfrm>
          <a:off x="0" y="0"/>
          <a:ext cx="0" cy="0"/>
          <a:chOff x="0" y="0"/>
          <a:chExt cx="0" cy="0"/>
        </a:xfrm>
      </p:grpSpPr>
      <p:sp>
        <p:nvSpPr>
          <p:cNvPr id="176" name="Google Shape;17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 name="Google Shape;177;p33"/>
          <p:cNvSpPr txBox="1"/>
          <p:nvPr>
            <p:ph idx="1" type="body"/>
          </p:nvPr>
        </p:nvSpPr>
        <p:spPr>
          <a:xfrm>
            <a:off x="311700" y="1152475"/>
            <a:ext cx="8520600" cy="3416400"/>
          </a:xfrm>
          <a:prstGeom prst="rect">
            <a:avLst/>
          </a:prstGeom>
          <a:noFill/>
          <a:ln>
            <a:noFill/>
          </a:ln>
        </p:spPr>
        <p:txBody>
          <a:bodyPr anchorCtr="0" anchor="t" bIns="45725" lIns="45725" spcFirstLastPara="1" rIns="45725" wrap="square" tIns="45725">
            <a:noAutofit/>
          </a:bodyPr>
          <a:lstStyle>
            <a:lvl1pPr indent="-273050" lvl="0" marL="457200" algn="l">
              <a:lnSpc>
                <a:spcPct val="115000"/>
              </a:lnSpc>
              <a:spcBef>
                <a:spcPts val="0"/>
              </a:spcBef>
              <a:spcAft>
                <a:spcPts val="0"/>
              </a:spcAft>
              <a:buSzPts val="700"/>
              <a:buChar char="●"/>
              <a:defRPr sz="700"/>
            </a:lvl1pPr>
            <a:lvl2pPr indent="-273050" lvl="1" marL="914400" algn="l">
              <a:lnSpc>
                <a:spcPct val="115000"/>
              </a:lnSpc>
              <a:spcBef>
                <a:spcPts val="1600"/>
              </a:spcBef>
              <a:spcAft>
                <a:spcPts val="0"/>
              </a:spcAft>
              <a:buSzPts val="700"/>
              <a:buChar char="○"/>
              <a:defRPr sz="700"/>
            </a:lvl2pPr>
            <a:lvl3pPr indent="-273050" lvl="2" marL="1371600" algn="l">
              <a:lnSpc>
                <a:spcPct val="115000"/>
              </a:lnSpc>
              <a:spcBef>
                <a:spcPts val="1600"/>
              </a:spcBef>
              <a:spcAft>
                <a:spcPts val="0"/>
              </a:spcAft>
              <a:buSzPts val="700"/>
              <a:buChar char="■"/>
              <a:defRPr sz="700"/>
            </a:lvl3pPr>
            <a:lvl4pPr indent="-273050" lvl="3" marL="1828800" algn="l">
              <a:lnSpc>
                <a:spcPct val="115000"/>
              </a:lnSpc>
              <a:spcBef>
                <a:spcPts val="1600"/>
              </a:spcBef>
              <a:spcAft>
                <a:spcPts val="0"/>
              </a:spcAft>
              <a:buSzPts val="700"/>
              <a:buChar char="●"/>
              <a:defRPr sz="700"/>
            </a:lvl4pPr>
            <a:lvl5pPr indent="-273050" lvl="4" marL="2286000" algn="l">
              <a:lnSpc>
                <a:spcPct val="115000"/>
              </a:lnSpc>
              <a:spcBef>
                <a:spcPts val="1600"/>
              </a:spcBef>
              <a:spcAft>
                <a:spcPts val="0"/>
              </a:spcAft>
              <a:buSzPts val="700"/>
              <a:buChar char="○"/>
              <a:defRPr sz="700"/>
            </a:lvl5pPr>
            <a:lvl6pPr indent="-273050" lvl="5" marL="2743200" algn="l">
              <a:lnSpc>
                <a:spcPct val="115000"/>
              </a:lnSpc>
              <a:spcBef>
                <a:spcPts val="1600"/>
              </a:spcBef>
              <a:spcAft>
                <a:spcPts val="0"/>
              </a:spcAft>
              <a:buSzPts val="700"/>
              <a:buChar char="■"/>
              <a:defRPr sz="700"/>
            </a:lvl6pPr>
            <a:lvl7pPr indent="-273050" lvl="6" marL="3200400" algn="l">
              <a:lnSpc>
                <a:spcPct val="115000"/>
              </a:lnSpc>
              <a:spcBef>
                <a:spcPts val="1600"/>
              </a:spcBef>
              <a:spcAft>
                <a:spcPts val="0"/>
              </a:spcAft>
              <a:buSzPts val="700"/>
              <a:buChar char="●"/>
              <a:defRPr sz="700"/>
            </a:lvl7pPr>
            <a:lvl8pPr indent="-273050" lvl="7" marL="3657600" algn="l">
              <a:lnSpc>
                <a:spcPct val="115000"/>
              </a:lnSpc>
              <a:spcBef>
                <a:spcPts val="1600"/>
              </a:spcBef>
              <a:spcAft>
                <a:spcPts val="0"/>
              </a:spcAft>
              <a:buSzPts val="700"/>
              <a:buChar char="○"/>
              <a:defRPr sz="700"/>
            </a:lvl8pPr>
            <a:lvl9pPr indent="-273050" lvl="8" marL="4114800" algn="l">
              <a:lnSpc>
                <a:spcPct val="115000"/>
              </a:lnSpc>
              <a:spcBef>
                <a:spcPts val="1600"/>
              </a:spcBef>
              <a:spcAft>
                <a:spcPts val="1600"/>
              </a:spcAft>
              <a:buSzPts val="700"/>
              <a:buChar char="■"/>
              <a:defRPr sz="700"/>
            </a:lvl9pPr>
          </a:lstStyle>
          <a:p/>
        </p:txBody>
      </p:sp>
      <p:sp>
        <p:nvSpPr>
          <p:cNvPr id="178" name="Google Shape;178;p33"/>
          <p:cNvSpPr txBox="1"/>
          <p:nvPr>
            <p:ph idx="12" type="sldNum"/>
          </p:nvPr>
        </p:nvSpPr>
        <p:spPr>
          <a:xfrm>
            <a:off x="8472458" y="4663217"/>
            <a:ext cx="548700" cy="393600"/>
          </a:xfrm>
          <a:prstGeom prst="rect">
            <a:avLst/>
          </a:prstGeom>
          <a:noFill/>
          <a:ln>
            <a:noFill/>
          </a:ln>
        </p:spPr>
        <p:txBody>
          <a:bodyPr anchorCtr="0" anchor="ctr" bIns="45725" lIns="45725" spcFirstLastPara="1" rIns="45725" wrap="square" tIns="45725">
            <a:noAutofit/>
          </a:bodyPr>
          <a:lstStyle>
            <a:lvl1pPr indent="0" lvl="0"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i barre 4">
  <p:cSld name="TITLE_AND_BODY_2_1_5">
    <p:spTree>
      <p:nvGrpSpPr>
        <p:cNvPr id="179" name="Shape 179"/>
        <p:cNvGrpSpPr/>
        <p:nvPr/>
      </p:nvGrpSpPr>
      <p:grpSpPr>
        <a:xfrm>
          <a:off x="0" y="0"/>
          <a:ext cx="0" cy="0"/>
          <a:chOff x="0" y="0"/>
          <a:chExt cx="0" cy="0"/>
        </a:xfrm>
      </p:grpSpPr>
      <p:sp>
        <p:nvSpPr>
          <p:cNvPr id="180" name="Google Shape;180;p34"/>
          <p:cNvSpPr/>
          <p:nvPr/>
        </p:nvSpPr>
        <p:spPr>
          <a:xfrm>
            <a:off x="-36075" y="-68125"/>
            <a:ext cx="10110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4"/>
          <p:cNvSpPr txBox="1"/>
          <p:nvPr>
            <p:ph type="title"/>
          </p:nvPr>
        </p:nvSpPr>
        <p:spPr>
          <a:xfrm rot="-5400000">
            <a:off x="-1671550" y="2195050"/>
            <a:ext cx="4095300" cy="1086000"/>
          </a:xfrm>
          <a:prstGeom prst="rect">
            <a:avLst/>
          </a:prstGeom>
        </p:spPr>
        <p:txBody>
          <a:bodyPr anchorCtr="0" anchor="b" bIns="91425" lIns="91425" spcFirstLastPara="1" rIns="91425" wrap="square" tIns="91425">
            <a:noAutofit/>
          </a:bodyPr>
          <a:lstStyle>
            <a:lvl1pPr lvl="0">
              <a:spcBef>
                <a:spcPts val="0"/>
              </a:spcBef>
              <a:spcAft>
                <a:spcPts val="0"/>
              </a:spcAft>
              <a:buNone/>
              <a:defRPr sz="2000">
                <a:solidFill>
                  <a:schemeClr val="lt1"/>
                </a:solidFill>
              </a:defRPr>
            </a:lvl1pPr>
            <a:lvl2pPr lvl="1" algn="r">
              <a:spcBef>
                <a:spcPts val="0"/>
              </a:spcBef>
              <a:spcAft>
                <a:spcPts val="0"/>
              </a:spcAft>
              <a:buNone/>
              <a:defRPr sz="2000">
                <a:solidFill>
                  <a:schemeClr val="lt1"/>
                </a:solidFill>
              </a:defRPr>
            </a:lvl2pPr>
            <a:lvl3pPr lvl="2" algn="r">
              <a:spcBef>
                <a:spcPts val="0"/>
              </a:spcBef>
              <a:spcAft>
                <a:spcPts val="0"/>
              </a:spcAft>
              <a:buNone/>
              <a:defRPr sz="2000">
                <a:solidFill>
                  <a:schemeClr val="lt1"/>
                </a:solidFill>
              </a:defRPr>
            </a:lvl3pPr>
            <a:lvl4pPr lvl="3" algn="r">
              <a:spcBef>
                <a:spcPts val="0"/>
              </a:spcBef>
              <a:spcAft>
                <a:spcPts val="0"/>
              </a:spcAft>
              <a:buNone/>
              <a:defRPr sz="2000">
                <a:solidFill>
                  <a:schemeClr val="lt1"/>
                </a:solidFill>
              </a:defRPr>
            </a:lvl4pPr>
            <a:lvl5pPr lvl="4" algn="r">
              <a:spcBef>
                <a:spcPts val="0"/>
              </a:spcBef>
              <a:spcAft>
                <a:spcPts val="0"/>
              </a:spcAft>
              <a:buNone/>
              <a:defRPr sz="2000">
                <a:solidFill>
                  <a:schemeClr val="lt1"/>
                </a:solidFill>
              </a:defRPr>
            </a:lvl5pPr>
            <a:lvl6pPr lvl="5" algn="r">
              <a:spcBef>
                <a:spcPts val="0"/>
              </a:spcBef>
              <a:spcAft>
                <a:spcPts val="0"/>
              </a:spcAft>
              <a:buNone/>
              <a:defRPr sz="2000">
                <a:solidFill>
                  <a:schemeClr val="lt1"/>
                </a:solidFill>
              </a:defRPr>
            </a:lvl6pPr>
            <a:lvl7pPr lvl="6" algn="r">
              <a:spcBef>
                <a:spcPts val="0"/>
              </a:spcBef>
              <a:spcAft>
                <a:spcPts val="0"/>
              </a:spcAft>
              <a:buNone/>
              <a:defRPr sz="2000">
                <a:solidFill>
                  <a:schemeClr val="lt1"/>
                </a:solidFill>
              </a:defRPr>
            </a:lvl7pPr>
            <a:lvl8pPr lvl="7" algn="r">
              <a:spcBef>
                <a:spcPts val="0"/>
              </a:spcBef>
              <a:spcAft>
                <a:spcPts val="0"/>
              </a:spcAft>
              <a:buNone/>
              <a:defRPr sz="2000">
                <a:solidFill>
                  <a:schemeClr val="lt1"/>
                </a:solidFill>
              </a:defRPr>
            </a:lvl8pPr>
            <a:lvl9pPr lvl="8" algn="r">
              <a:spcBef>
                <a:spcPts val="0"/>
              </a:spcBef>
              <a:spcAft>
                <a:spcPts val="0"/>
              </a:spcAft>
              <a:buNone/>
              <a:defRPr sz="2000">
                <a:solidFill>
                  <a:schemeClr val="lt1"/>
                </a:solidFill>
              </a:defRPr>
            </a:lvl9pPr>
          </a:lstStyle>
          <a:p/>
        </p:txBody>
      </p:sp>
    </p:spTree>
  </p:cSld>
  <p:clrMapOvr>
    <a:masterClrMapping/>
  </p:clrMapOvr>
  <p:extLst>
    <p:ext uri="{DCECCB84-F9BA-43D5-87BE-67443E8EF086}">
      <p15:sldGuideLst>
        <p15:guide id="1" pos="138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1">
  <p:cSld name="TITLE_AND_BODY_2_1">
    <p:spTree>
      <p:nvGrpSpPr>
        <p:cNvPr id="21" name="Shape 21"/>
        <p:cNvGrpSpPr/>
        <p:nvPr/>
      </p:nvGrpSpPr>
      <p:grpSpPr>
        <a:xfrm>
          <a:off x="0" y="0"/>
          <a:ext cx="0" cy="0"/>
          <a:chOff x="0" y="0"/>
          <a:chExt cx="0" cy="0"/>
        </a:xfrm>
      </p:grpSpPr>
      <p:sp>
        <p:nvSpPr>
          <p:cNvPr id="22" name="Google Shape;22;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6"/>
          <p:cNvSpPr txBox="1"/>
          <p:nvPr>
            <p:ph idx="1" type="body"/>
          </p:nvPr>
        </p:nvSpPr>
        <p:spPr>
          <a:xfrm>
            <a:off x="311700" y="1152475"/>
            <a:ext cx="8520600" cy="3416400"/>
          </a:xfrm>
          <a:prstGeom prst="rect">
            <a:avLst/>
          </a:prstGeom>
          <a:noFill/>
          <a:ln>
            <a:noFill/>
          </a:ln>
        </p:spPr>
        <p:txBody>
          <a:bodyPr anchorCtr="0" anchor="t" bIns="45725" lIns="45725" spcFirstLastPara="1" rIns="45725" wrap="square" tIns="45725">
            <a:noAutofit/>
          </a:bodyPr>
          <a:lstStyle>
            <a:lvl1pPr indent="-273050" lvl="0" marL="457200" algn="l">
              <a:lnSpc>
                <a:spcPct val="115000"/>
              </a:lnSpc>
              <a:spcBef>
                <a:spcPts val="0"/>
              </a:spcBef>
              <a:spcAft>
                <a:spcPts val="0"/>
              </a:spcAft>
              <a:buSzPts val="700"/>
              <a:buChar char="●"/>
              <a:defRPr sz="700"/>
            </a:lvl1pPr>
            <a:lvl2pPr indent="-273050" lvl="1" marL="914400" algn="l">
              <a:lnSpc>
                <a:spcPct val="115000"/>
              </a:lnSpc>
              <a:spcBef>
                <a:spcPts val="1600"/>
              </a:spcBef>
              <a:spcAft>
                <a:spcPts val="0"/>
              </a:spcAft>
              <a:buSzPts val="700"/>
              <a:buChar char="○"/>
              <a:defRPr sz="700"/>
            </a:lvl2pPr>
            <a:lvl3pPr indent="-273050" lvl="2" marL="1371600" algn="l">
              <a:lnSpc>
                <a:spcPct val="115000"/>
              </a:lnSpc>
              <a:spcBef>
                <a:spcPts val="1600"/>
              </a:spcBef>
              <a:spcAft>
                <a:spcPts val="0"/>
              </a:spcAft>
              <a:buSzPts val="700"/>
              <a:buChar char="■"/>
              <a:defRPr sz="700"/>
            </a:lvl3pPr>
            <a:lvl4pPr indent="-273050" lvl="3" marL="1828800" algn="l">
              <a:lnSpc>
                <a:spcPct val="115000"/>
              </a:lnSpc>
              <a:spcBef>
                <a:spcPts val="1600"/>
              </a:spcBef>
              <a:spcAft>
                <a:spcPts val="0"/>
              </a:spcAft>
              <a:buSzPts val="700"/>
              <a:buChar char="●"/>
              <a:defRPr sz="700"/>
            </a:lvl4pPr>
            <a:lvl5pPr indent="-273050" lvl="4" marL="2286000" algn="l">
              <a:lnSpc>
                <a:spcPct val="115000"/>
              </a:lnSpc>
              <a:spcBef>
                <a:spcPts val="1600"/>
              </a:spcBef>
              <a:spcAft>
                <a:spcPts val="0"/>
              </a:spcAft>
              <a:buSzPts val="700"/>
              <a:buChar char="○"/>
              <a:defRPr sz="700"/>
            </a:lvl5pPr>
            <a:lvl6pPr indent="-273050" lvl="5" marL="2743200" algn="l">
              <a:lnSpc>
                <a:spcPct val="115000"/>
              </a:lnSpc>
              <a:spcBef>
                <a:spcPts val="1600"/>
              </a:spcBef>
              <a:spcAft>
                <a:spcPts val="0"/>
              </a:spcAft>
              <a:buSzPts val="700"/>
              <a:buChar char="■"/>
              <a:defRPr sz="700"/>
            </a:lvl6pPr>
            <a:lvl7pPr indent="-273050" lvl="6" marL="3200400" algn="l">
              <a:lnSpc>
                <a:spcPct val="115000"/>
              </a:lnSpc>
              <a:spcBef>
                <a:spcPts val="1600"/>
              </a:spcBef>
              <a:spcAft>
                <a:spcPts val="0"/>
              </a:spcAft>
              <a:buSzPts val="700"/>
              <a:buChar char="●"/>
              <a:defRPr sz="700"/>
            </a:lvl7pPr>
            <a:lvl8pPr indent="-273050" lvl="7" marL="3657600" algn="l">
              <a:lnSpc>
                <a:spcPct val="115000"/>
              </a:lnSpc>
              <a:spcBef>
                <a:spcPts val="1600"/>
              </a:spcBef>
              <a:spcAft>
                <a:spcPts val="0"/>
              </a:spcAft>
              <a:buSzPts val="700"/>
              <a:buChar char="○"/>
              <a:defRPr sz="700"/>
            </a:lvl8pPr>
            <a:lvl9pPr indent="-273050" lvl="8" marL="4114800" algn="l">
              <a:lnSpc>
                <a:spcPct val="115000"/>
              </a:lnSpc>
              <a:spcBef>
                <a:spcPts val="1600"/>
              </a:spcBef>
              <a:spcAft>
                <a:spcPts val="1600"/>
              </a:spcAft>
              <a:buSzPts val="700"/>
              <a:buChar char="■"/>
              <a:defRPr sz="700"/>
            </a:lvl9pPr>
          </a:lstStyle>
          <a:p/>
        </p:txBody>
      </p:sp>
      <p:sp>
        <p:nvSpPr>
          <p:cNvPr id="24" name="Google Shape;24;p6"/>
          <p:cNvSpPr txBox="1"/>
          <p:nvPr>
            <p:ph idx="12" type="sldNum"/>
          </p:nvPr>
        </p:nvSpPr>
        <p:spPr>
          <a:xfrm>
            <a:off x="8472458" y="4663217"/>
            <a:ext cx="548700" cy="393600"/>
          </a:xfrm>
          <a:prstGeom prst="rect">
            <a:avLst/>
          </a:prstGeom>
          <a:noFill/>
          <a:ln>
            <a:noFill/>
          </a:ln>
        </p:spPr>
        <p:txBody>
          <a:bodyPr anchorCtr="0" anchor="ctr" bIns="45725" lIns="45725" spcFirstLastPara="1" rIns="45725" wrap="square" tIns="45725">
            <a:noAutofit/>
          </a:bodyPr>
          <a:lstStyle>
            <a:lvl1pPr indent="0" lvl="0"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i barre">
  <p:cSld name="TITLE_AND_BODY_2_1_1">
    <p:spTree>
      <p:nvGrpSpPr>
        <p:cNvPr id="25" name="Shape 25"/>
        <p:cNvGrpSpPr/>
        <p:nvPr/>
      </p:nvGrpSpPr>
      <p:grpSpPr>
        <a:xfrm>
          <a:off x="0" y="0"/>
          <a:ext cx="0" cy="0"/>
          <a:chOff x="0" y="0"/>
          <a:chExt cx="0" cy="0"/>
        </a:xfrm>
      </p:grpSpPr>
      <p:sp>
        <p:nvSpPr>
          <p:cNvPr id="26" name="Google Shape;26;p7"/>
          <p:cNvSpPr/>
          <p:nvPr/>
        </p:nvSpPr>
        <p:spPr>
          <a:xfrm>
            <a:off x="-36075" y="-68125"/>
            <a:ext cx="1011000" cy="5279700"/>
          </a:xfrm>
          <a:prstGeom prst="rect">
            <a:avLst/>
          </a:prstGeom>
          <a:solidFill>
            <a:srgbClr val="ED7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
          <p:cNvSpPr txBox="1"/>
          <p:nvPr>
            <p:ph type="title"/>
          </p:nvPr>
        </p:nvSpPr>
        <p:spPr>
          <a:xfrm rot="-5400000">
            <a:off x="-1671550" y="2195050"/>
            <a:ext cx="4095300" cy="1086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sz="2000">
                <a:solidFill>
                  <a:schemeClr val="lt1"/>
                </a:solidFill>
              </a:defRPr>
            </a:lvl1pPr>
            <a:lvl2pPr lvl="1" algn="r">
              <a:lnSpc>
                <a:spcPct val="100000"/>
              </a:lnSpc>
              <a:spcBef>
                <a:spcPts val="0"/>
              </a:spcBef>
              <a:spcAft>
                <a:spcPts val="0"/>
              </a:spcAft>
              <a:buSzPts val="2800"/>
              <a:buNone/>
              <a:defRPr sz="2000">
                <a:solidFill>
                  <a:schemeClr val="lt1"/>
                </a:solidFill>
              </a:defRPr>
            </a:lvl2pPr>
            <a:lvl3pPr lvl="2" algn="r">
              <a:lnSpc>
                <a:spcPct val="100000"/>
              </a:lnSpc>
              <a:spcBef>
                <a:spcPts val="0"/>
              </a:spcBef>
              <a:spcAft>
                <a:spcPts val="0"/>
              </a:spcAft>
              <a:buSzPts val="2800"/>
              <a:buNone/>
              <a:defRPr sz="2000">
                <a:solidFill>
                  <a:schemeClr val="lt1"/>
                </a:solidFill>
              </a:defRPr>
            </a:lvl3pPr>
            <a:lvl4pPr lvl="3" algn="r">
              <a:lnSpc>
                <a:spcPct val="100000"/>
              </a:lnSpc>
              <a:spcBef>
                <a:spcPts val="0"/>
              </a:spcBef>
              <a:spcAft>
                <a:spcPts val="0"/>
              </a:spcAft>
              <a:buSzPts val="2800"/>
              <a:buNone/>
              <a:defRPr sz="2000">
                <a:solidFill>
                  <a:schemeClr val="lt1"/>
                </a:solidFill>
              </a:defRPr>
            </a:lvl4pPr>
            <a:lvl5pPr lvl="4" algn="r">
              <a:lnSpc>
                <a:spcPct val="100000"/>
              </a:lnSpc>
              <a:spcBef>
                <a:spcPts val="0"/>
              </a:spcBef>
              <a:spcAft>
                <a:spcPts val="0"/>
              </a:spcAft>
              <a:buSzPts val="2800"/>
              <a:buNone/>
              <a:defRPr sz="2000">
                <a:solidFill>
                  <a:schemeClr val="lt1"/>
                </a:solidFill>
              </a:defRPr>
            </a:lvl5pPr>
            <a:lvl6pPr lvl="5" algn="r">
              <a:lnSpc>
                <a:spcPct val="100000"/>
              </a:lnSpc>
              <a:spcBef>
                <a:spcPts val="0"/>
              </a:spcBef>
              <a:spcAft>
                <a:spcPts val="0"/>
              </a:spcAft>
              <a:buSzPts val="2800"/>
              <a:buNone/>
              <a:defRPr sz="2000">
                <a:solidFill>
                  <a:schemeClr val="lt1"/>
                </a:solidFill>
              </a:defRPr>
            </a:lvl6pPr>
            <a:lvl7pPr lvl="6" algn="r">
              <a:lnSpc>
                <a:spcPct val="100000"/>
              </a:lnSpc>
              <a:spcBef>
                <a:spcPts val="0"/>
              </a:spcBef>
              <a:spcAft>
                <a:spcPts val="0"/>
              </a:spcAft>
              <a:buSzPts val="2800"/>
              <a:buNone/>
              <a:defRPr sz="2000">
                <a:solidFill>
                  <a:schemeClr val="lt1"/>
                </a:solidFill>
              </a:defRPr>
            </a:lvl7pPr>
            <a:lvl8pPr lvl="7" algn="r">
              <a:lnSpc>
                <a:spcPct val="100000"/>
              </a:lnSpc>
              <a:spcBef>
                <a:spcPts val="0"/>
              </a:spcBef>
              <a:spcAft>
                <a:spcPts val="0"/>
              </a:spcAft>
              <a:buSzPts val="2800"/>
              <a:buNone/>
              <a:defRPr sz="2000">
                <a:solidFill>
                  <a:schemeClr val="lt1"/>
                </a:solidFill>
              </a:defRPr>
            </a:lvl8pPr>
            <a:lvl9pPr lvl="8" algn="r">
              <a:lnSpc>
                <a:spcPct val="100000"/>
              </a:lnSpc>
              <a:spcBef>
                <a:spcPts val="0"/>
              </a:spcBef>
              <a:spcAft>
                <a:spcPts val="0"/>
              </a:spcAft>
              <a:buSzPts val="2800"/>
              <a:buNone/>
              <a:defRPr sz="2000">
                <a:solidFill>
                  <a:schemeClr val="lt1"/>
                </a:solidFill>
              </a:defRPr>
            </a:lvl9pPr>
          </a:lstStyle>
          <a:p/>
        </p:txBody>
      </p:sp>
    </p:spTree>
  </p:cSld>
  <p:clrMapOvr>
    <a:masterClrMapping/>
  </p:clrMapOvr>
  <p:extLst>
    <p:ext uri="{DCECCB84-F9BA-43D5-87BE-67443E8EF086}">
      <p15:sldGuideLst>
        <p15:guide id="1" pos="1386">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2">
  <p:cSld name="TITLE_AND_BODY_1_3">
    <p:spTree>
      <p:nvGrpSpPr>
        <p:cNvPr id="28" name="Shape 28"/>
        <p:cNvGrpSpPr/>
        <p:nvPr/>
      </p:nvGrpSpPr>
      <p:grpSpPr>
        <a:xfrm>
          <a:off x="0" y="0"/>
          <a:ext cx="0" cy="0"/>
          <a:chOff x="0" y="0"/>
          <a:chExt cx="0" cy="0"/>
        </a:xfrm>
      </p:grpSpPr>
      <p:sp>
        <p:nvSpPr>
          <p:cNvPr id="29" name="Google Shape;29;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8"/>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1150" lvl="0" marL="457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1pPr>
            <a:lvl2pPr indent="-311150" lvl="1" marL="914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2pPr>
            <a:lvl3pPr indent="-311150" lvl="2" marL="1371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3pPr>
            <a:lvl4pPr indent="-311150" lvl="3" marL="1828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4pPr>
            <a:lvl5pPr indent="-311150" lvl="4" marL="22860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5pPr>
            <a:lvl6pPr indent="-311150" lvl="5" marL="27432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6pPr>
            <a:lvl7pPr indent="-311150" lvl="6" marL="32004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7pPr>
            <a:lvl8pPr indent="-311150" lvl="7" marL="36576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8pPr>
            <a:lvl9pPr indent="-311150" lvl="8" marL="4114800" marR="0" algn="l">
              <a:lnSpc>
                <a:spcPct val="100000"/>
              </a:lnSpc>
              <a:spcBef>
                <a:spcPts val="0"/>
              </a:spcBef>
              <a:spcAft>
                <a:spcPts val="0"/>
              </a:spcAft>
              <a:buClr>
                <a:schemeClr val="dk2"/>
              </a:buClr>
              <a:buSzPts val="1300"/>
              <a:buFont typeface="Poppins"/>
              <a:buChar char="■"/>
              <a:defRPr b="0" i="0" sz="1300" u="none" cap="none" strike="noStrike">
                <a:solidFill>
                  <a:schemeClr val="dk2"/>
                </a:solidFill>
                <a:latin typeface="Poppins"/>
                <a:ea typeface="Poppins"/>
                <a:cs typeface="Poppins"/>
                <a:sym typeface="Poppins"/>
              </a:defRPr>
            </a:lvl9pPr>
          </a:lstStyle>
          <a:p/>
        </p:txBody>
      </p:sp>
      <p:sp>
        <p:nvSpPr>
          <p:cNvPr id="31" name="Google Shape;31;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ext / pic">
  <p:cSld name="Standard text / pic">
    <p:spTree>
      <p:nvGrpSpPr>
        <p:cNvPr id="32" name="Shape 32"/>
        <p:cNvGrpSpPr/>
        <p:nvPr/>
      </p:nvGrpSpPr>
      <p:grpSpPr>
        <a:xfrm>
          <a:off x="0" y="0"/>
          <a:ext cx="0" cy="0"/>
          <a:chOff x="0" y="0"/>
          <a:chExt cx="0" cy="0"/>
        </a:xfrm>
      </p:grpSpPr>
      <p:sp>
        <p:nvSpPr>
          <p:cNvPr id="33" name="Google Shape;33;p9"/>
          <p:cNvSpPr/>
          <p:nvPr>
            <p:ph idx="2" type="pic"/>
          </p:nvPr>
        </p:nvSpPr>
        <p:spPr>
          <a:xfrm>
            <a:off x="6096000" y="1188000"/>
            <a:ext cx="2688000" cy="3420000"/>
          </a:xfrm>
          <a:prstGeom prst="round2DiagRect">
            <a:avLst>
              <a:gd fmla="val 13393" name="adj1"/>
              <a:gd fmla="val 0" name="adj2"/>
            </a:avLst>
          </a:prstGeom>
          <a:noFill/>
          <a:ln>
            <a:noFill/>
          </a:ln>
        </p:spPr>
      </p:sp>
      <p:sp>
        <p:nvSpPr>
          <p:cNvPr id="34" name="Google Shape;34;p9"/>
          <p:cNvSpPr txBox="1"/>
          <p:nvPr>
            <p:ph idx="1" type="body"/>
          </p:nvPr>
        </p:nvSpPr>
        <p:spPr>
          <a:xfrm>
            <a:off x="360000" y="1188000"/>
            <a:ext cx="5556000" cy="3420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600"/>
              </a:spcBef>
              <a:spcAft>
                <a:spcPts val="0"/>
              </a:spcAft>
              <a:buClr>
                <a:schemeClr val="accent1"/>
              </a:buClr>
              <a:buSzPts val="1600"/>
              <a:buFont typeface="Noto Sans Symbols"/>
              <a:buChar char="▪"/>
              <a:defRPr b="0" i="0" sz="1600" u="none" cap="none" strike="noStrike">
                <a:solidFill>
                  <a:srgbClr val="333333"/>
                </a:solidFill>
                <a:latin typeface="Arial"/>
                <a:ea typeface="Arial"/>
                <a:cs typeface="Arial"/>
                <a:sym typeface="Arial"/>
              </a:defRPr>
            </a:lvl1pPr>
            <a:lvl2pPr indent="-330200" lvl="1" marL="914400" marR="0" algn="l">
              <a:lnSpc>
                <a:spcPct val="100000"/>
              </a:lnSpc>
              <a:spcBef>
                <a:spcPts val="1600"/>
              </a:spcBef>
              <a:spcAft>
                <a:spcPts val="0"/>
              </a:spcAft>
              <a:buClr>
                <a:schemeClr val="accent1"/>
              </a:buClr>
              <a:buSzPts val="1600"/>
              <a:buFont typeface="Arial"/>
              <a:buChar char="-"/>
              <a:defRPr b="0" i="0" sz="1600" u="none" cap="none" strike="noStrike">
                <a:solidFill>
                  <a:srgbClr val="333333"/>
                </a:solidFill>
                <a:latin typeface="Arial"/>
                <a:ea typeface="Arial"/>
                <a:cs typeface="Arial"/>
                <a:sym typeface="Arial"/>
              </a:defRPr>
            </a:lvl2pPr>
            <a:lvl3pPr indent="-228600" lvl="2" marL="1371600" marR="0" algn="l">
              <a:lnSpc>
                <a:spcPct val="100000"/>
              </a:lnSpc>
              <a:spcBef>
                <a:spcPts val="1600"/>
              </a:spcBef>
              <a:spcAft>
                <a:spcPts val="0"/>
              </a:spcAft>
              <a:buClr>
                <a:schemeClr val="accent1"/>
              </a:buClr>
              <a:buSzPts val="1600"/>
              <a:buFont typeface="Noto Sans Symbols"/>
              <a:buNone/>
              <a:defRPr b="0" i="0" sz="1600" u="none" cap="none" strike="noStrike">
                <a:solidFill>
                  <a:srgbClr val="989898"/>
                </a:solidFill>
                <a:latin typeface="Arial"/>
                <a:ea typeface="Arial"/>
                <a:cs typeface="Arial"/>
                <a:sym typeface="Arial"/>
              </a:defRPr>
            </a:lvl3pPr>
            <a:lvl4pPr indent="-330200" lvl="3" marL="1828800" marR="0" algn="l">
              <a:lnSpc>
                <a:spcPct val="100000"/>
              </a:lnSpc>
              <a:spcBef>
                <a:spcPts val="600"/>
              </a:spcBef>
              <a:spcAft>
                <a:spcPts val="0"/>
              </a:spcAft>
              <a:buClr>
                <a:schemeClr val="accent1"/>
              </a:buClr>
              <a:buSzPts val="1600"/>
              <a:buFont typeface="Noto Sans Symbols"/>
              <a:buChar char="▪"/>
              <a:defRPr b="0" i="0" sz="1600" u="none" cap="none" strike="noStrike">
                <a:solidFill>
                  <a:srgbClr val="333333"/>
                </a:solidFill>
                <a:latin typeface="Arial"/>
                <a:ea typeface="Arial"/>
                <a:cs typeface="Arial"/>
                <a:sym typeface="Arial"/>
              </a:defRPr>
            </a:lvl4pPr>
            <a:lvl5pPr indent="-330200" lvl="4" marL="2286000" marR="0" algn="l">
              <a:lnSpc>
                <a:spcPct val="100000"/>
              </a:lnSpc>
              <a:spcBef>
                <a:spcPts val="1600"/>
              </a:spcBef>
              <a:spcAft>
                <a:spcPts val="0"/>
              </a:spcAft>
              <a:buClr>
                <a:schemeClr val="accent1"/>
              </a:buClr>
              <a:buSzPts val="1600"/>
              <a:buFont typeface="Arial"/>
              <a:buChar char="-"/>
              <a:defRPr b="0" i="0" sz="1600" u="none" cap="none" strike="noStrike">
                <a:solidFill>
                  <a:srgbClr val="333333"/>
                </a:solidFill>
                <a:latin typeface="Arial"/>
                <a:ea typeface="Arial"/>
                <a:cs typeface="Arial"/>
                <a:sym typeface="Arial"/>
              </a:defRPr>
            </a:lvl5pPr>
            <a:lvl6pPr indent="-314325" lvl="5" marL="27432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5" name="Google Shape;35;p9"/>
          <p:cNvSpPr txBox="1"/>
          <p:nvPr>
            <p:ph type="title"/>
          </p:nvPr>
        </p:nvSpPr>
        <p:spPr>
          <a:xfrm>
            <a:off x="360000" y="199505"/>
            <a:ext cx="6948000" cy="650100"/>
          </a:xfrm>
          <a:prstGeom prst="rect">
            <a:avLst/>
          </a:prstGeom>
          <a:noFill/>
          <a:ln>
            <a:noFill/>
          </a:ln>
        </p:spPr>
        <p:txBody>
          <a:bodyPr anchorCtr="0" anchor="b" bIns="0" lIns="0" spcFirstLastPara="1" rIns="0" wrap="square" tIns="0">
            <a:noAutofit/>
          </a:bodyPr>
          <a:lstStyle>
            <a:lvl1pPr lvl="0" marR="0" algn="l">
              <a:lnSpc>
                <a:spcPct val="104000"/>
              </a:lnSpc>
              <a:spcBef>
                <a:spcPts val="0"/>
              </a:spcBef>
              <a:spcAft>
                <a:spcPts val="0"/>
              </a:spcAft>
              <a:buClr>
                <a:schemeClr val="accent1"/>
              </a:buClr>
              <a:buSzPts val="2500"/>
              <a:buFont typeface="Arial"/>
              <a:buNone/>
              <a:defRPr b="0" i="0" sz="2500" u="none" cap="none" strike="noStrike">
                <a:solidFill>
                  <a:schemeClr val="accent1"/>
                </a:solidFill>
                <a:latin typeface="Arial"/>
                <a:ea typeface="Arial"/>
                <a:cs typeface="Arial"/>
                <a:sym typeface="Arial"/>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ED7D31"/>
        </a:solidFill>
      </p:bgPr>
    </p:bg>
    <p:spTree>
      <p:nvGrpSpPr>
        <p:cNvPr id="36" name="Shape 36"/>
        <p:cNvGrpSpPr/>
        <p:nvPr/>
      </p:nvGrpSpPr>
      <p:grpSpPr>
        <a:xfrm>
          <a:off x="0" y="0"/>
          <a:ext cx="0" cy="0"/>
          <a:chOff x="0" y="0"/>
          <a:chExt cx="0" cy="0"/>
        </a:xfrm>
      </p:grpSpPr>
      <p:sp>
        <p:nvSpPr>
          <p:cNvPr id="37" name="Google Shape;37;p10"/>
          <p:cNvSpPr txBox="1"/>
          <p:nvPr>
            <p:ph hasCustomPrompt="1" type="title"/>
          </p:nvPr>
        </p:nvSpPr>
        <p:spPr>
          <a:xfrm>
            <a:off x="713225" y="1106125"/>
            <a:ext cx="77175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05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8" name="Google Shape;38;p10"/>
          <p:cNvSpPr txBox="1"/>
          <p:nvPr>
            <p:ph idx="1" type="body"/>
          </p:nvPr>
        </p:nvSpPr>
        <p:spPr>
          <a:xfrm>
            <a:off x="713250" y="3152225"/>
            <a:ext cx="7717500" cy="5292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b="1">
                <a:solidFill>
                  <a:schemeClr val="lt1"/>
                </a:solidFill>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2466" y="445025"/>
            <a:ext cx="81924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2"/>
              </a:buClr>
              <a:buSzPts val="2800"/>
              <a:buFont typeface="Montserrat"/>
              <a:buNone/>
              <a:defRPr b="1" i="0" sz="2800" u="none" cap="none" strike="noStrike">
                <a:solidFill>
                  <a:schemeClr val="lt2"/>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597845" y="1152475"/>
            <a:ext cx="81924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Montserrat"/>
              <a:buChar char="●"/>
              <a:defRPr b="0" i="0" sz="1800" u="none" cap="none" strike="noStrike">
                <a:solidFill>
                  <a:schemeClr val="dk2"/>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2pPr>
            <a:lvl3pPr indent="-317500" lvl="2" marL="1371600" marR="0" rtl="0" algn="l">
              <a:lnSpc>
                <a:spcPct val="115000"/>
              </a:lnSpc>
              <a:spcBef>
                <a:spcPts val="1600"/>
              </a:spcBef>
              <a:spcAft>
                <a:spcPts val="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3pPr>
            <a:lvl4pPr indent="-317500" lvl="3" marL="1828800" marR="0" rtl="0" algn="l">
              <a:lnSpc>
                <a:spcPct val="115000"/>
              </a:lnSpc>
              <a:spcBef>
                <a:spcPts val="1600"/>
              </a:spcBef>
              <a:spcAft>
                <a:spcPts val="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4pPr>
            <a:lvl5pPr indent="-317500" lvl="4" marL="2286000" marR="0" rtl="0" algn="l">
              <a:lnSpc>
                <a:spcPct val="115000"/>
              </a:lnSpc>
              <a:spcBef>
                <a:spcPts val="1600"/>
              </a:spcBef>
              <a:spcAft>
                <a:spcPts val="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5pPr>
            <a:lvl6pPr indent="-317500" lvl="5" marL="2743200" marR="0" rtl="0" algn="l">
              <a:lnSpc>
                <a:spcPct val="115000"/>
              </a:lnSpc>
              <a:spcBef>
                <a:spcPts val="1600"/>
              </a:spcBef>
              <a:spcAft>
                <a:spcPts val="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6pPr>
            <a:lvl7pPr indent="-317500" lvl="6" marL="3200400" marR="0" rtl="0" algn="l">
              <a:lnSpc>
                <a:spcPct val="115000"/>
              </a:lnSpc>
              <a:spcBef>
                <a:spcPts val="1600"/>
              </a:spcBef>
              <a:spcAft>
                <a:spcPts val="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7pPr>
            <a:lvl8pPr indent="-317500" lvl="7" marL="3657600" marR="0" rtl="0" algn="l">
              <a:lnSpc>
                <a:spcPct val="115000"/>
              </a:lnSpc>
              <a:spcBef>
                <a:spcPts val="1600"/>
              </a:spcBef>
              <a:spcAft>
                <a:spcPts val="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8pPr>
            <a:lvl9pPr indent="-317500" lvl="8" marL="4114800" marR="0" rtl="0" algn="l">
              <a:lnSpc>
                <a:spcPct val="115000"/>
              </a:lnSpc>
              <a:spcBef>
                <a:spcPts val="1600"/>
              </a:spcBef>
              <a:spcAft>
                <a:spcPts val="1600"/>
              </a:spcAft>
              <a:buClr>
                <a:schemeClr val="dk2"/>
              </a:buClr>
              <a:buSzPts val="1400"/>
              <a:buFont typeface="Montserrat Medium"/>
              <a:buChar char="■"/>
              <a:defRPr b="0" i="0" sz="1400" u="none" cap="none" strike="noStrike">
                <a:solidFill>
                  <a:schemeClr val="dk2"/>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5760">
          <p15:clr>
            <a:srgbClr val="EA4335"/>
          </p15:clr>
        </p15:guide>
        <p15:guide id="3" pos="5311">
          <p15:clr>
            <a:srgbClr val="EA4335"/>
          </p15:clr>
        </p15:guide>
        <p15:guide id="4" orient="horz" pos="2903">
          <p15:clr>
            <a:srgbClr val="EA4335"/>
          </p15:clr>
        </p15:guide>
        <p15:guide id="5" pos="2880">
          <p15:clr>
            <a:srgbClr val="EA4335"/>
          </p15:clr>
        </p15:guide>
        <p15:guide id="6" orient="horz" pos="1619">
          <p15:clr>
            <a:srgbClr val="EA4335"/>
          </p15:clr>
        </p15:guide>
        <p15:guide id="7" pos="44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eqlosion.ch" TargetMode="External"/><Relationship Id="rId4" Type="http://schemas.openxmlformats.org/officeDocument/2006/relationships/image" Target="../media/image4.png"/><Relationship Id="rId5" Type="http://schemas.openxmlformats.org/officeDocument/2006/relationships/hyperlink" Target="http://www.eqlosion.ch/" TargetMode="External"/><Relationship Id="rId6" Type="http://schemas.openxmlformats.org/officeDocument/2006/relationships/hyperlink" Target="mailto:sophie.reusse@eqlosion.c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hyperlink" Target="https://www.geo.vd.ch/?center=2539000,1160000&amp;scale=377953&amp;wkid=2056&amp;theme=asitvd_couleur&amp;mapresources=GEOVD_CLIMAT&amp;visiblelayers=%7b%22GEOVD_CLIMAT%22:%5b%22B%C3%A2timents%22,%22Espaces%20b%C3%A2tis%20non%20habit%C3%A9s%22,%22Limite%22,%22Temp%C3%A9rature%20de%20l%27air%20%C3%A0%202%20m%20du%20sol%22%5d%7d" TargetMode="External"/><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5" name="Shape 185"/>
        <p:cNvGrpSpPr/>
        <p:nvPr/>
      </p:nvGrpSpPr>
      <p:grpSpPr>
        <a:xfrm>
          <a:off x="0" y="0"/>
          <a:ext cx="0" cy="0"/>
          <a:chOff x="0" y="0"/>
          <a:chExt cx="0" cy="0"/>
        </a:xfrm>
      </p:grpSpPr>
      <p:sp>
        <p:nvSpPr>
          <p:cNvPr id="186" name="Google Shape;186;p35"/>
          <p:cNvSpPr txBox="1"/>
          <p:nvPr>
            <p:ph type="ctrTitle"/>
          </p:nvPr>
        </p:nvSpPr>
        <p:spPr>
          <a:xfrm>
            <a:off x="2057225" y="1490325"/>
            <a:ext cx="6924900" cy="177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rPr lang="fr" sz="2400">
                <a:solidFill>
                  <a:srgbClr val="EEEEEE"/>
                </a:solidFill>
                <a:latin typeface="Josefin Sans"/>
                <a:ea typeface="Josefin Sans"/>
                <a:cs typeface="Josefin Sans"/>
                <a:sym typeface="Josefin Sans"/>
              </a:rPr>
              <a:t>Plan énergie et climat communal (PECC)</a:t>
            </a:r>
            <a:endParaRPr sz="2400">
              <a:solidFill>
                <a:srgbClr val="EEEEEE"/>
              </a:solidFill>
              <a:latin typeface="Josefin Sans"/>
              <a:ea typeface="Josefin Sans"/>
              <a:cs typeface="Josefin Sans"/>
              <a:sym typeface="Josefin Sans"/>
            </a:endParaRPr>
          </a:p>
          <a:p>
            <a:pPr indent="0" lvl="0" marL="0" rtl="0" algn="l">
              <a:lnSpc>
                <a:spcPct val="100000"/>
              </a:lnSpc>
              <a:spcBef>
                <a:spcPts val="0"/>
              </a:spcBef>
              <a:spcAft>
                <a:spcPts val="0"/>
              </a:spcAft>
              <a:buSzPts val="5200"/>
              <a:buNone/>
            </a:pPr>
            <a:r>
              <a:rPr lang="fr" sz="2400">
                <a:solidFill>
                  <a:srgbClr val="EEEEEE"/>
                </a:solidFill>
                <a:latin typeface="Josefin Sans"/>
                <a:ea typeface="Josefin Sans"/>
                <a:cs typeface="Josefin Sans"/>
                <a:sym typeface="Josefin Sans"/>
              </a:rPr>
              <a:t>La Rippe</a:t>
            </a:r>
            <a:endParaRPr sz="2400">
              <a:solidFill>
                <a:srgbClr val="EEEEEE"/>
              </a:solidFill>
              <a:latin typeface="Josefin Sans"/>
              <a:ea typeface="Josefin Sans"/>
              <a:cs typeface="Josefin Sans"/>
              <a:sym typeface="Josefin Sans"/>
            </a:endParaRPr>
          </a:p>
        </p:txBody>
      </p:sp>
      <p:sp>
        <p:nvSpPr>
          <p:cNvPr id="187" name="Google Shape;187;p35"/>
          <p:cNvSpPr txBox="1"/>
          <p:nvPr>
            <p:ph idx="1" type="subTitle"/>
          </p:nvPr>
        </p:nvSpPr>
        <p:spPr>
          <a:xfrm>
            <a:off x="2057225" y="2488075"/>
            <a:ext cx="5947500" cy="8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800"/>
              <a:buNone/>
            </a:pPr>
            <a:r>
              <a:rPr lang="fr">
                <a:solidFill>
                  <a:srgbClr val="F08E4C"/>
                </a:solidFill>
                <a:latin typeface="Josefin Sans"/>
                <a:ea typeface="Josefin Sans"/>
                <a:cs typeface="Josefin Sans"/>
                <a:sym typeface="Josefin Sans"/>
              </a:rPr>
              <a:t>Présentation au Conseil Communal</a:t>
            </a:r>
            <a:endParaRPr>
              <a:solidFill>
                <a:srgbClr val="F08E4C"/>
              </a:solidFill>
              <a:latin typeface="Josefin Sans"/>
              <a:ea typeface="Josefin Sans"/>
              <a:cs typeface="Josefin Sans"/>
              <a:sym typeface="Josefin Sans"/>
            </a:endParaRPr>
          </a:p>
          <a:p>
            <a:pPr indent="0" lvl="0" marL="0" rtl="0" algn="l">
              <a:lnSpc>
                <a:spcPct val="115000"/>
              </a:lnSpc>
              <a:spcBef>
                <a:spcPts val="0"/>
              </a:spcBef>
              <a:spcAft>
                <a:spcPts val="0"/>
              </a:spcAft>
              <a:buSzPts val="2800"/>
              <a:buNone/>
            </a:pPr>
            <a:r>
              <a:rPr lang="fr">
                <a:solidFill>
                  <a:srgbClr val="F08E4C"/>
                </a:solidFill>
                <a:latin typeface="Josefin Sans"/>
                <a:ea typeface="Josefin Sans"/>
                <a:cs typeface="Josefin Sans"/>
                <a:sym typeface="Josefin Sans"/>
              </a:rPr>
              <a:t>Introduction et avancement du PECC</a:t>
            </a:r>
            <a:endParaRPr>
              <a:solidFill>
                <a:srgbClr val="F08E4C"/>
              </a:solidFill>
              <a:latin typeface="Josefin Sans"/>
              <a:ea typeface="Josefin Sans"/>
              <a:cs typeface="Josefin Sans"/>
              <a:sym typeface="Josefin Sans"/>
            </a:endParaRPr>
          </a:p>
          <a:p>
            <a:pPr indent="0" lvl="0" marL="0" rtl="0" algn="l">
              <a:lnSpc>
                <a:spcPct val="115000"/>
              </a:lnSpc>
              <a:spcBef>
                <a:spcPts val="0"/>
              </a:spcBef>
              <a:spcAft>
                <a:spcPts val="0"/>
              </a:spcAft>
              <a:buSzPts val="2800"/>
              <a:buNone/>
            </a:pPr>
            <a:r>
              <a:rPr lang="fr">
                <a:solidFill>
                  <a:srgbClr val="F08E4C"/>
                </a:solidFill>
                <a:latin typeface="Josefin Sans"/>
                <a:ea typeface="Josefin Sans"/>
                <a:cs typeface="Josefin Sans"/>
                <a:sym typeface="Josefin Sans"/>
              </a:rPr>
              <a:t>29 septembre 2025</a:t>
            </a:r>
            <a:endParaRPr>
              <a:solidFill>
                <a:srgbClr val="F08E4C"/>
              </a:solidFill>
              <a:latin typeface="Josefin Sans"/>
              <a:ea typeface="Josefin Sans"/>
              <a:cs typeface="Josefin Sans"/>
              <a:sym typeface="Josefin Sans"/>
            </a:endParaRPr>
          </a:p>
        </p:txBody>
      </p:sp>
      <p:pic>
        <p:nvPicPr>
          <p:cNvPr id="188" name="Google Shape;188;p35"/>
          <p:cNvPicPr preferRelativeResize="0"/>
          <p:nvPr/>
        </p:nvPicPr>
        <p:blipFill rotWithShape="1">
          <a:blip r:embed="rId3">
            <a:alphaModFix/>
          </a:blip>
          <a:srcRect b="0" l="0" r="0" t="0"/>
          <a:stretch/>
        </p:blipFill>
        <p:spPr>
          <a:xfrm>
            <a:off x="427449" y="406126"/>
            <a:ext cx="2104026" cy="613175"/>
          </a:xfrm>
          <a:prstGeom prst="rect">
            <a:avLst/>
          </a:prstGeom>
          <a:noFill/>
          <a:ln>
            <a:noFill/>
          </a:ln>
        </p:spPr>
      </p:pic>
      <p:pic>
        <p:nvPicPr>
          <p:cNvPr id="189" name="Google Shape;189;p35"/>
          <p:cNvPicPr preferRelativeResize="0"/>
          <p:nvPr/>
        </p:nvPicPr>
        <p:blipFill rotWithShape="1">
          <a:blip r:embed="rId4">
            <a:alphaModFix/>
          </a:blip>
          <a:srcRect b="0" l="0" r="0" t="0"/>
          <a:stretch/>
        </p:blipFill>
        <p:spPr>
          <a:xfrm>
            <a:off x="2057225" y="3773140"/>
            <a:ext cx="4043351" cy="9713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54" name="Shape 254"/>
        <p:cNvGrpSpPr/>
        <p:nvPr/>
      </p:nvGrpSpPr>
      <p:grpSpPr>
        <a:xfrm>
          <a:off x="0" y="0"/>
          <a:ext cx="0" cy="0"/>
          <a:chOff x="0" y="0"/>
          <a:chExt cx="0" cy="0"/>
        </a:xfrm>
      </p:grpSpPr>
      <p:sp>
        <p:nvSpPr>
          <p:cNvPr id="255" name="Google Shape;255;p44"/>
          <p:cNvSpPr txBox="1"/>
          <p:nvPr>
            <p:ph type="title"/>
          </p:nvPr>
        </p:nvSpPr>
        <p:spPr>
          <a:xfrm rot="-5400000">
            <a:off x="-1671550" y="2195050"/>
            <a:ext cx="4095300" cy="1086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fr">
                <a:latin typeface="Josefin Sans"/>
                <a:ea typeface="Josefin Sans"/>
                <a:cs typeface="Josefin Sans"/>
                <a:sym typeface="Josefin Sans"/>
              </a:rPr>
              <a:t>Profil énergétique</a:t>
            </a:r>
            <a:endParaRPr>
              <a:latin typeface="Josefin Sans"/>
              <a:ea typeface="Josefin Sans"/>
              <a:cs typeface="Josefin Sans"/>
              <a:sym typeface="Josefin Sans"/>
            </a:endParaRPr>
          </a:p>
          <a:p>
            <a:pPr indent="0" lvl="0" marL="0" rtl="0" algn="l">
              <a:lnSpc>
                <a:spcPct val="100000"/>
              </a:lnSpc>
              <a:spcBef>
                <a:spcPts val="0"/>
              </a:spcBef>
              <a:spcAft>
                <a:spcPts val="0"/>
              </a:spcAft>
              <a:buSzPts val="2800"/>
              <a:buNone/>
            </a:pPr>
            <a:r>
              <a:rPr b="0" lang="fr" sz="1600">
                <a:latin typeface="Josefin Sans"/>
                <a:ea typeface="Josefin Sans"/>
                <a:cs typeface="Josefin Sans"/>
                <a:sym typeface="Josefin Sans"/>
              </a:rPr>
              <a:t>Résumé - points forts et faibles</a:t>
            </a:r>
            <a:endParaRPr b="0" sz="1600">
              <a:latin typeface="Josefin Sans"/>
              <a:ea typeface="Josefin Sans"/>
              <a:cs typeface="Josefin Sans"/>
              <a:sym typeface="Josefin Sans"/>
            </a:endParaRPr>
          </a:p>
        </p:txBody>
      </p:sp>
      <p:sp>
        <p:nvSpPr>
          <p:cNvPr id="256" name="Google Shape;256;p44"/>
          <p:cNvSpPr txBox="1"/>
          <p:nvPr/>
        </p:nvSpPr>
        <p:spPr>
          <a:xfrm>
            <a:off x="5152950" y="986829"/>
            <a:ext cx="3809400" cy="2539800"/>
          </a:xfrm>
          <a:prstGeom prst="rect">
            <a:avLst/>
          </a:prstGeom>
          <a:noFill/>
          <a:ln>
            <a:noFill/>
          </a:ln>
        </p:spPr>
        <p:txBody>
          <a:bodyPr anchorCtr="0" anchor="t" bIns="91425" lIns="91425" spcFirstLastPara="1" rIns="91425" wrap="square" tIns="91425">
            <a:spAutoFit/>
          </a:bodyPr>
          <a:lstStyle/>
          <a:p>
            <a:pPr indent="-298450" lvl="0" marL="457200" marR="0" rtl="0" algn="just">
              <a:lnSpc>
                <a:spcPct val="120000"/>
              </a:lnSpc>
              <a:spcBef>
                <a:spcPts val="600"/>
              </a:spcBef>
              <a:spcAft>
                <a:spcPts val="0"/>
              </a:spcAft>
              <a:buClr>
                <a:srgbClr val="434343"/>
              </a:buClr>
              <a:buSzPts val="1100"/>
              <a:buFont typeface="Montserrat"/>
              <a:buChar char="●"/>
            </a:pPr>
            <a:r>
              <a:rPr b="1" lang="fr" sz="1100">
                <a:solidFill>
                  <a:srgbClr val="434343"/>
                </a:solidFill>
                <a:latin typeface="Montserrat"/>
                <a:ea typeface="Montserrat"/>
                <a:cs typeface="Montserrat"/>
                <a:sym typeface="Montserrat"/>
              </a:rPr>
              <a:t>72</a:t>
            </a:r>
            <a:r>
              <a:rPr b="1" i="0" lang="fr" sz="1100" u="none" cap="none" strike="noStrike">
                <a:solidFill>
                  <a:srgbClr val="434343"/>
                </a:solidFill>
                <a:latin typeface="Montserrat"/>
                <a:ea typeface="Montserrat"/>
                <a:cs typeface="Montserrat"/>
                <a:sym typeface="Montserrat"/>
              </a:rPr>
              <a:t> % du chauffage des bâtiments se fait par des énergies fossiles </a:t>
            </a:r>
            <a:r>
              <a:rPr b="0" i="0" lang="fr" sz="1100" u="none" cap="none" strike="noStrike">
                <a:solidFill>
                  <a:srgbClr val="434343"/>
                </a:solidFill>
                <a:latin typeface="Montserrat"/>
                <a:ea typeface="Montserrat"/>
                <a:cs typeface="Montserrat"/>
                <a:sym typeface="Montserrat"/>
              </a:rPr>
              <a:t>(gaz, mazout</a:t>
            </a:r>
            <a:r>
              <a:rPr lang="fr" sz="1100">
                <a:solidFill>
                  <a:srgbClr val="434343"/>
                </a:solidFill>
                <a:latin typeface="Montserrat"/>
                <a:ea typeface="Montserrat"/>
                <a:cs typeface="Montserrat"/>
                <a:sym typeface="Montserrat"/>
              </a:rPr>
              <a:t>) et</a:t>
            </a:r>
            <a:r>
              <a:rPr b="1" lang="fr" sz="1100">
                <a:solidFill>
                  <a:srgbClr val="434343"/>
                </a:solidFill>
                <a:latin typeface="Montserrat"/>
                <a:ea typeface="Montserrat"/>
                <a:cs typeface="Montserrat"/>
                <a:sym typeface="Montserrat"/>
              </a:rPr>
              <a:t> </a:t>
            </a:r>
            <a:r>
              <a:rPr b="1" i="0" lang="fr" sz="1100" u="none" cap="none" strike="noStrike">
                <a:solidFill>
                  <a:srgbClr val="434343"/>
                </a:solidFill>
                <a:latin typeface="Montserrat"/>
                <a:ea typeface="Montserrat"/>
                <a:cs typeface="Montserrat"/>
                <a:sym typeface="Montserrat"/>
              </a:rPr>
              <a:t>chauffage électrique direct</a:t>
            </a:r>
            <a:r>
              <a:rPr b="0" i="0" lang="fr" sz="1100" u="none" cap="none" strike="noStrike">
                <a:solidFill>
                  <a:srgbClr val="434343"/>
                </a:solidFill>
                <a:latin typeface="Montserrat"/>
                <a:ea typeface="Montserrat"/>
                <a:cs typeface="Montserrat"/>
                <a:sym typeface="Montserrat"/>
              </a:rPr>
              <a:t>. Pour comparaison, la moyenne cantonale est de 87 % (2021). </a:t>
            </a:r>
            <a:endParaRPr b="0" i="0" sz="1500" u="none" cap="none" strike="noStrike">
              <a:solidFill>
                <a:srgbClr val="000000"/>
              </a:solidFill>
              <a:latin typeface="Arial"/>
              <a:ea typeface="Arial"/>
              <a:cs typeface="Arial"/>
              <a:sym typeface="Arial"/>
            </a:endParaRPr>
          </a:p>
          <a:p>
            <a:pPr indent="-298450" lvl="0" marL="457200" marR="0" rtl="0" algn="just">
              <a:lnSpc>
                <a:spcPct val="120000"/>
              </a:lnSpc>
              <a:spcBef>
                <a:spcPts val="600"/>
              </a:spcBef>
              <a:spcAft>
                <a:spcPts val="0"/>
              </a:spcAft>
              <a:buClr>
                <a:srgbClr val="434343"/>
              </a:buClr>
              <a:buSzPts val="1100"/>
              <a:buFont typeface="Montserrat"/>
              <a:buChar char="●"/>
            </a:pPr>
            <a:r>
              <a:rPr b="1" lang="fr" sz="1100">
                <a:solidFill>
                  <a:srgbClr val="434343"/>
                </a:solidFill>
                <a:latin typeface="Montserrat"/>
                <a:ea typeface="Montserrat"/>
                <a:cs typeface="Montserrat"/>
                <a:sym typeface="Montserrat"/>
              </a:rPr>
              <a:t>Plus de la moitié du parc immobilier du territoire communal </a:t>
            </a:r>
            <a:r>
              <a:rPr lang="fr" sz="1100">
                <a:solidFill>
                  <a:srgbClr val="434343"/>
                </a:solidFill>
                <a:latin typeface="Montserrat"/>
                <a:ea typeface="Montserrat"/>
                <a:cs typeface="Montserrat"/>
                <a:sym typeface="Montserrat"/>
              </a:rPr>
              <a:t>(73%)</a:t>
            </a:r>
            <a:r>
              <a:rPr b="1" lang="fr" sz="1100">
                <a:solidFill>
                  <a:srgbClr val="434343"/>
                </a:solidFill>
                <a:latin typeface="Montserrat"/>
                <a:ea typeface="Montserrat"/>
                <a:cs typeface="Montserrat"/>
                <a:sym typeface="Montserrat"/>
              </a:rPr>
              <a:t> </a:t>
            </a:r>
            <a:r>
              <a:rPr lang="fr" sz="1100">
                <a:solidFill>
                  <a:srgbClr val="434343"/>
                </a:solidFill>
                <a:latin typeface="Montserrat"/>
                <a:ea typeface="Montserrat"/>
                <a:cs typeface="Montserrat"/>
                <a:sym typeface="Montserrat"/>
              </a:rPr>
              <a:t>n’a pa</a:t>
            </a:r>
            <a:r>
              <a:rPr lang="fr" sz="1100">
                <a:solidFill>
                  <a:srgbClr val="434343"/>
                </a:solidFill>
                <a:latin typeface="Montserrat"/>
                <a:ea typeface="Montserrat"/>
                <a:cs typeface="Montserrat"/>
                <a:sym typeface="Montserrat"/>
              </a:rPr>
              <a:t>s</a:t>
            </a:r>
            <a:r>
              <a:rPr lang="fr" sz="1100">
                <a:solidFill>
                  <a:srgbClr val="434343"/>
                </a:solidFill>
                <a:latin typeface="Montserrat"/>
                <a:ea typeface="Montserrat"/>
                <a:cs typeface="Montserrat"/>
                <a:sym typeface="Montserrat"/>
              </a:rPr>
              <a:t> été rénové récemment. (bâtiments avant 2001) </a:t>
            </a:r>
            <a:endParaRPr sz="1100">
              <a:solidFill>
                <a:srgbClr val="434343"/>
              </a:solidFill>
              <a:latin typeface="Montserrat"/>
              <a:ea typeface="Montserrat"/>
              <a:cs typeface="Montserrat"/>
              <a:sym typeface="Montserrat"/>
            </a:endParaRPr>
          </a:p>
          <a:p>
            <a:pPr indent="-298450" lvl="0" marL="457200" marR="0" rtl="0" algn="just">
              <a:lnSpc>
                <a:spcPct val="120000"/>
              </a:lnSpc>
              <a:spcBef>
                <a:spcPts val="600"/>
              </a:spcBef>
              <a:spcAft>
                <a:spcPts val="0"/>
              </a:spcAft>
              <a:buClr>
                <a:srgbClr val="434343"/>
              </a:buClr>
              <a:buSzPts val="1100"/>
              <a:buFont typeface="Montserrat"/>
              <a:buChar char="●"/>
            </a:pPr>
            <a:r>
              <a:rPr lang="fr" sz="1100">
                <a:solidFill>
                  <a:srgbClr val="434343"/>
                </a:solidFill>
                <a:latin typeface="Montserrat"/>
                <a:ea typeface="Montserrat"/>
                <a:cs typeface="Montserrat"/>
                <a:sym typeface="Montserrat"/>
              </a:rPr>
              <a:t>L’énergie </a:t>
            </a:r>
            <a:r>
              <a:rPr b="1" lang="fr" sz="1100">
                <a:solidFill>
                  <a:srgbClr val="434343"/>
                </a:solidFill>
                <a:latin typeface="Montserrat"/>
                <a:ea typeface="Montserrat"/>
                <a:cs typeface="Montserrat"/>
                <a:sym typeface="Montserrat"/>
              </a:rPr>
              <a:t>hydraulique, géothermique, et éolien </a:t>
            </a:r>
            <a:r>
              <a:rPr lang="fr" sz="1100">
                <a:solidFill>
                  <a:srgbClr val="434343"/>
                </a:solidFill>
                <a:latin typeface="Montserrat"/>
                <a:ea typeface="Montserrat"/>
                <a:cs typeface="Montserrat"/>
                <a:sym typeface="Montserrat"/>
              </a:rPr>
              <a:t>présentent peu de potentiel exploitable à </a:t>
            </a:r>
            <a:r>
              <a:rPr lang="fr" sz="1100">
                <a:solidFill>
                  <a:srgbClr val="434343"/>
                </a:solidFill>
                <a:latin typeface="Montserrat"/>
                <a:ea typeface="Montserrat"/>
                <a:cs typeface="Montserrat"/>
                <a:sym typeface="Montserrat"/>
              </a:rPr>
              <a:t>La Rippe.</a:t>
            </a:r>
            <a:endParaRPr b="0" i="0" sz="1100" u="none" cap="none" strike="noStrike">
              <a:solidFill>
                <a:srgbClr val="434343"/>
              </a:solidFill>
              <a:highlight>
                <a:schemeClr val="accent6"/>
              </a:highlight>
              <a:latin typeface="Montserrat"/>
              <a:ea typeface="Montserrat"/>
              <a:cs typeface="Montserrat"/>
              <a:sym typeface="Montserrat"/>
            </a:endParaRPr>
          </a:p>
        </p:txBody>
      </p:sp>
      <p:sp>
        <p:nvSpPr>
          <p:cNvPr id="257" name="Google Shape;257;p44"/>
          <p:cNvSpPr txBox="1"/>
          <p:nvPr/>
        </p:nvSpPr>
        <p:spPr>
          <a:xfrm>
            <a:off x="1002425" y="986829"/>
            <a:ext cx="4041300" cy="3429300"/>
          </a:xfrm>
          <a:prstGeom prst="rect">
            <a:avLst/>
          </a:prstGeom>
          <a:noFill/>
          <a:ln>
            <a:noFill/>
          </a:ln>
        </p:spPr>
        <p:txBody>
          <a:bodyPr anchorCtr="0" anchor="t" bIns="91425" lIns="91425" spcFirstLastPara="1" rIns="91425" wrap="square" tIns="91425">
            <a:spAutoFit/>
          </a:bodyPr>
          <a:lstStyle/>
          <a:p>
            <a:pPr indent="-298450" lvl="0" marL="457200" marR="0" rtl="0" algn="just">
              <a:lnSpc>
                <a:spcPct val="120000"/>
              </a:lnSpc>
              <a:spcBef>
                <a:spcPts val="600"/>
              </a:spcBef>
              <a:spcAft>
                <a:spcPts val="0"/>
              </a:spcAft>
              <a:buClr>
                <a:srgbClr val="434343"/>
              </a:buClr>
              <a:buSzPts val="1100"/>
              <a:buFont typeface="Montserrat"/>
              <a:buChar char="●"/>
            </a:pPr>
            <a:r>
              <a:rPr b="0" i="0" lang="fr" sz="1100" u="none" cap="none" strike="noStrike">
                <a:solidFill>
                  <a:srgbClr val="434343"/>
                </a:solidFill>
                <a:latin typeface="Montserrat"/>
                <a:ea typeface="Montserrat"/>
                <a:cs typeface="Montserrat"/>
                <a:sym typeface="Montserrat"/>
              </a:rPr>
              <a:t>La commune dispose d’un </a:t>
            </a:r>
            <a:r>
              <a:rPr lang="fr" sz="1100">
                <a:solidFill>
                  <a:srgbClr val="434343"/>
                </a:solidFill>
                <a:latin typeface="Montserrat"/>
                <a:ea typeface="Montserrat"/>
                <a:cs typeface="Montserrat"/>
                <a:sym typeface="Montserrat"/>
              </a:rPr>
              <a:t>fort </a:t>
            </a:r>
            <a:r>
              <a:rPr b="1" i="0" lang="fr" sz="1100" u="none" cap="none" strike="noStrike">
                <a:solidFill>
                  <a:srgbClr val="434343"/>
                </a:solidFill>
                <a:latin typeface="Montserrat"/>
                <a:ea typeface="Montserrat"/>
                <a:cs typeface="Montserrat"/>
                <a:sym typeface="Montserrat"/>
              </a:rPr>
              <a:t>potentiel pour la production d’énergie solaire. </a:t>
            </a:r>
            <a:r>
              <a:rPr lang="fr" sz="1100">
                <a:solidFill>
                  <a:srgbClr val="434343"/>
                </a:solidFill>
                <a:latin typeface="Montserrat"/>
                <a:ea typeface="Montserrat"/>
                <a:cs typeface="Montserrat"/>
                <a:sym typeface="Montserrat"/>
              </a:rPr>
              <a:t>Elle couvre 15% de la consommation électrique distribuée sur le territoire.</a:t>
            </a:r>
            <a:r>
              <a:rPr b="1" lang="fr" sz="1100">
                <a:solidFill>
                  <a:srgbClr val="434343"/>
                </a:solidFill>
                <a:latin typeface="Montserrat"/>
                <a:ea typeface="Montserrat"/>
                <a:cs typeface="Montserrat"/>
                <a:sym typeface="Montserrat"/>
              </a:rPr>
              <a:t> </a:t>
            </a:r>
            <a:r>
              <a:rPr b="0" i="0" lang="fr" sz="1100" u="none" cap="none" strike="noStrike">
                <a:solidFill>
                  <a:srgbClr val="434343"/>
                </a:solidFill>
                <a:latin typeface="Montserrat"/>
                <a:ea typeface="Montserrat"/>
                <a:cs typeface="Montserrat"/>
                <a:sym typeface="Montserrat"/>
              </a:rPr>
              <a:t>(OFEN).</a:t>
            </a:r>
            <a:endParaRPr b="0" i="0" sz="1100" u="none" cap="none" strike="noStrike">
              <a:solidFill>
                <a:srgbClr val="434343"/>
              </a:solidFill>
              <a:latin typeface="Montserrat"/>
              <a:ea typeface="Montserrat"/>
              <a:cs typeface="Montserrat"/>
              <a:sym typeface="Montserrat"/>
            </a:endParaRPr>
          </a:p>
          <a:p>
            <a:pPr indent="-298450" lvl="0" marL="457200" marR="0" rtl="0" algn="just">
              <a:lnSpc>
                <a:spcPct val="120000"/>
              </a:lnSpc>
              <a:spcBef>
                <a:spcPts val="600"/>
              </a:spcBef>
              <a:spcAft>
                <a:spcPts val="0"/>
              </a:spcAft>
              <a:buClr>
                <a:srgbClr val="434343"/>
              </a:buClr>
              <a:buSzPts val="1100"/>
              <a:buFont typeface="Montserrat"/>
              <a:buChar char="●"/>
            </a:pPr>
            <a:r>
              <a:rPr lang="fr" sz="1100">
                <a:solidFill>
                  <a:srgbClr val="434343"/>
                </a:solidFill>
                <a:latin typeface="Montserrat"/>
                <a:ea typeface="Montserrat"/>
                <a:cs typeface="Montserrat"/>
                <a:sym typeface="Montserrat"/>
              </a:rPr>
              <a:t>Le besoin de chaleur pourrait être réduit de </a:t>
            </a:r>
            <a:r>
              <a:rPr b="1" lang="fr" sz="1100">
                <a:solidFill>
                  <a:srgbClr val="434343"/>
                </a:solidFill>
                <a:latin typeface="Montserrat"/>
                <a:ea typeface="Montserrat"/>
                <a:cs typeface="Montserrat"/>
                <a:sym typeface="Montserrat"/>
              </a:rPr>
              <a:t>43% de l’énergie consommée sur le territoire </a:t>
            </a:r>
            <a:r>
              <a:rPr lang="fr" sz="1100">
                <a:solidFill>
                  <a:srgbClr val="434343"/>
                </a:solidFill>
                <a:latin typeface="Montserrat"/>
                <a:ea typeface="Montserrat"/>
                <a:cs typeface="Montserrat"/>
                <a:sym typeface="Montserrat"/>
              </a:rPr>
              <a:t>pour le chauffage et l’eau chaude sanitaire en effectuant l’assainissement énergétique de tous les bâtiments construits avant l’année 2000.</a:t>
            </a:r>
            <a:endParaRPr sz="1100">
              <a:solidFill>
                <a:srgbClr val="434343"/>
              </a:solidFill>
              <a:latin typeface="Montserrat"/>
              <a:ea typeface="Montserrat"/>
              <a:cs typeface="Montserrat"/>
              <a:sym typeface="Montserrat"/>
            </a:endParaRPr>
          </a:p>
          <a:p>
            <a:pPr indent="-298450" lvl="0" marL="457200" rtl="0" algn="just">
              <a:lnSpc>
                <a:spcPct val="120000"/>
              </a:lnSpc>
              <a:spcBef>
                <a:spcPts val="600"/>
              </a:spcBef>
              <a:spcAft>
                <a:spcPts val="0"/>
              </a:spcAft>
              <a:buClr>
                <a:srgbClr val="434343"/>
              </a:buClr>
              <a:buSzPts val="1100"/>
              <a:buFont typeface="Montserrat"/>
              <a:buChar char="●"/>
            </a:pPr>
            <a:r>
              <a:rPr lang="fr" sz="1100">
                <a:solidFill>
                  <a:srgbClr val="434343"/>
                </a:solidFill>
                <a:latin typeface="Montserrat"/>
                <a:ea typeface="Montserrat"/>
                <a:cs typeface="Montserrat"/>
                <a:sym typeface="Montserrat"/>
              </a:rPr>
              <a:t>La consommation moyenne d’électricité par habitant-e, de</a:t>
            </a:r>
            <a:r>
              <a:rPr b="1" lang="fr" sz="1100">
                <a:solidFill>
                  <a:srgbClr val="434343"/>
                </a:solidFill>
                <a:latin typeface="Montserrat"/>
                <a:ea typeface="Montserrat"/>
                <a:cs typeface="Montserrat"/>
                <a:sym typeface="Montserrat"/>
              </a:rPr>
              <a:t> 4’600 kWh/hab/an</a:t>
            </a:r>
            <a:r>
              <a:rPr lang="fr" sz="1100">
                <a:solidFill>
                  <a:srgbClr val="434343"/>
                </a:solidFill>
                <a:latin typeface="Montserrat"/>
                <a:ea typeface="Montserrat"/>
                <a:cs typeface="Montserrat"/>
                <a:sym typeface="Montserrat"/>
              </a:rPr>
              <a:t>, est en dessous de la moyenne cantonale (4’973 kWh/hab/an, 2020).</a:t>
            </a:r>
            <a:endParaRPr sz="1100">
              <a:solidFill>
                <a:srgbClr val="434343"/>
              </a:solidFill>
              <a:latin typeface="Montserrat"/>
              <a:ea typeface="Montserrat"/>
              <a:cs typeface="Montserrat"/>
              <a:sym typeface="Montserrat"/>
            </a:endParaRPr>
          </a:p>
          <a:p>
            <a:pPr indent="-298450" lvl="0" marL="457200" marR="0" rtl="0" algn="just">
              <a:lnSpc>
                <a:spcPct val="120000"/>
              </a:lnSpc>
              <a:spcBef>
                <a:spcPts val="600"/>
              </a:spcBef>
              <a:spcAft>
                <a:spcPts val="0"/>
              </a:spcAft>
              <a:buClr>
                <a:srgbClr val="434343"/>
              </a:buClr>
              <a:buSzPts val="1100"/>
              <a:buFont typeface="Montserrat"/>
              <a:buChar char="●"/>
            </a:pPr>
            <a:r>
              <a:rPr lang="fr" sz="1100">
                <a:solidFill>
                  <a:srgbClr val="434343"/>
                </a:solidFill>
                <a:latin typeface="Montserrat"/>
                <a:ea typeface="Montserrat"/>
                <a:cs typeface="Montserrat"/>
                <a:sym typeface="Montserrat"/>
              </a:rPr>
              <a:t>La commune dispose d’un potentiel pour la </a:t>
            </a:r>
            <a:r>
              <a:rPr b="1" lang="fr" sz="1100">
                <a:solidFill>
                  <a:srgbClr val="434343"/>
                </a:solidFill>
                <a:latin typeface="Montserrat"/>
                <a:ea typeface="Montserrat"/>
                <a:cs typeface="Montserrat"/>
                <a:sym typeface="Montserrat"/>
              </a:rPr>
              <a:t>biomasse </a:t>
            </a:r>
            <a:r>
              <a:rPr lang="fr" sz="1100">
                <a:solidFill>
                  <a:srgbClr val="434343"/>
                </a:solidFill>
                <a:latin typeface="Montserrat"/>
                <a:ea typeface="Montserrat"/>
                <a:cs typeface="Montserrat"/>
                <a:sym typeface="Montserrat"/>
              </a:rPr>
              <a:t>et pour le </a:t>
            </a:r>
            <a:r>
              <a:rPr b="1" lang="fr" sz="1100">
                <a:solidFill>
                  <a:srgbClr val="434343"/>
                </a:solidFill>
                <a:latin typeface="Montserrat"/>
                <a:ea typeface="Montserrat"/>
                <a:cs typeface="Montserrat"/>
                <a:sym typeface="Montserrat"/>
              </a:rPr>
              <a:t>réseau thermique (CAD)</a:t>
            </a:r>
            <a:endParaRPr b="1" i="0" sz="1100" u="none" cap="none" strike="noStrike">
              <a:solidFill>
                <a:srgbClr val="434343"/>
              </a:solidFill>
              <a:latin typeface="Montserrat"/>
              <a:ea typeface="Montserrat"/>
              <a:cs typeface="Montserrat"/>
              <a:sym typeface="Montserrat"/>
            </a:endParaRPr>
          </a:p>
        </p:txBody>
      </p:sp>
      <p:sp>
        <p:nvSpPr>
          <p:cNvPr id="258" name="Google Shape;258;p44"/>
          <p:cNvSpPr/>
          <p:nvPr/>
        </p:nvSpPr>
        <p:spPr>
          <a:xfrm>
            <a:off x="2778944" y="248848"/>
            <a:ext cx="493200" cy="493200"/>
          </a:xfrm>
          <a:prstGeom prst="mathPlus">
            <a:avLst>
              <a:gd fmla="val 23520" name="adj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4"/>
          <p:cNvSpPr/>
          <p:nvPr/>
        </p:nvSpPr>
        <p:spPr>
          <a:xfrm>
            <a:off x="6401244" y="248848"/>
            <a:ext cx="493200" cy="493200"/>
          </a:xfrm>
          <a:prstGeom prst="mathMinus">
            <a:avLst>
              <a:gd fmla="val 23520" name="adj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63" name="Shape 263"/>
        <p:cNvGrpSpPr/>
        <p:nvPr/>
      </p:nvGrpSpPr>
      <p:grpSpPr>
        <a:xfrm>
          <a:off x="0" y="0"/>
          <a:ext cx="0" cy="0"/>
          <a:chOff x="0" y="0"/>
          <a:chExt cx="0" cy="0"/>
        </a:xfrm>
      </p:grpSpPr>
      <p:sp>
        <p:nvSpPr>
          <p:cNvPr id="264" name="Google Shape;264;p45"/>
          <p:cNvSpPr txBox="1"/>
          <p:nvPr>
            <p:ph type="title"/>
          </p:nvPr>
        </p:nvSpPr>
        <p:spPr>
          <a:xfrm rot="-5400000">
            <a:off x="-1671550" y="2195050"/>
            <a:ext cx="4095300" cy="1086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fr">
                <a:latin typeface="Josefin Sans"/>
                <a:ea typeface="Josefin Sans"/>
                <a:cs typeface="Josefin Sans"/>
                <a:sym typeface="Josefin Sans"/>
              </a:rPr>
              <a:t>Bilan carbone territorial</a:t>
            </a:r>
            <a:endParaRPr>
              <a:latin typeface="Josefin Sans"/>
              <a:ea typeface="Josefin Sans"/>
              <a:cs typeface="Josefin Sans"/>
              <a:sym typeface="Josefin Sans"/>
            </a:endParaRPr>
          </a:p>
          <a:p>
            <a:pPr indent="0" lvl="0" marL="0" rtl="0" algn="l">
              <a:lnSpc>
                <a:spcPct val="100000"/>
              </a:lnSpc>
              <a:spcBef>
                <a:spcPts val="0"/>
              </a:spcBef>
              <a:spcAft>
                <a:spcPts val="0"/>
              </a:spcAft>
              <a:buSzPts val="2800"/>
              <a:buNone/>
            </a:pPr>
            <a:r>
              <a:rPr b="0" lang="fr" sz="1600">
                <a:latin typeface="Josefin Sans"/>
                <a:ea typeface="Josefin Sans"/>
                <a:cs typeface="Josefin Sans"/>
                <a:sym typeface="Josefin Sans"/>
              </a:rPr>
              <a:t>Résultats généraux</a:t>
            </a:r>
            <a:endParaRPr b="0" sz="1600">
              <a:latin typeface="Josefin Sans"/>
              <a:ea typeface="Josefin Sans"/>
              <a:cs typeface="Josefin Sans"/>
              <a:sym typeface="Josefin Sans"/>
            </a:endParaRPr>
          </a:p>
        </p:txBody>
      </p:sp>
      <p:sp>
        <p:nvSpPr>
          <p:cNvPr id="265" name="Google Shape;265;p45"/>
          <p:cNvSpPr txBox="1"/>
          <p:nvPr/>
        </p:nvSpPr>
        <p:spPr>
          <a:xfrm>
            <a:off x="1194250" y="734200"/>
            <a:ext cx="72858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66" name="Google Shape;266;p45"/>
          <p:cNvSpPr txBox="1"/>
          <p:nvPr/>
        </p:nvSpPr>
        <p:spPr>
          <a:xfrm>
            <a:off x="1082849" y="294966"/>
            <a:ext cx="3969000" cy="20307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1000"/>
              </a:spcBef>
              <a:spcAft>
                <a:spcPts val="0"/>
              </a:spcAft>
              <a:buClr>
                <a:srgbClr val="000000"/>
              </a:buClr>
              <a:buSzPts val="1500"/>
              <a:buFont typeface="Montserrat"/>
              <a:buChar char="●"/>
            </a:pPr>
            <a:r>
              <a:rPr b="0" i="0" lang="fr" sz="1500" u="none" cap="none" strike="noStrike">
                <a:solidFill>
                  <a:srgbClr val="263238"/>
                </a:solidFill>
                <a:latin typeface="Montserrat"/>
                <a:ea typeface="Montserrat"/>
                <a:cs typeface="Montserrat"/>
                <a:sym typeface="Montserrat"/>
              </a:rPr>
              <a:t>Émissions totales :</a:t>
            </a:r>
            <a:r>
              <a:rPr b="1" i="0" lang="fr" sz="1500" u="none" cap="none" strike="noStrike">
                <a:solidFill>
                  <a:srgbClr val="E77A36"/>
                </a:solidFill>
                <a:latin typeface="Montserrat"/>
                <a:ea typeface="Montserrat"/>
                <a:cs typeface="Montserrat"/>
                <a:sym typeface="Montserrat"/>
              </a:rPr>
              <a:t> 1</a:t>
            </a:r>
            <a:r>
              <a:rPr b="1" lang="fr" sz="1500">
                <a:solidFill>
                  <a:srgbClr val="E77A36"/>
                </a:solidFill>
                <a:latin typeface="Montserrat"/>
                <a:ea typeface="Montserrat"/>
                <a:cs typeface="Montserrat"/>
                <a:sym typeface="Montserrat"/>
              </a:rPr>
              <a:t>4</a:t>
            </a:r>
            <a:r>
              <a:rPr b="1" lang="fr" sz="1500">
                <a:solidFill>
                  <a:srgbClr val="E77A36"/>
                </a:solidFill>
                <a:latin typeface="Montserrat"/>
                <a:ea typeface="Montserrat"/>
                <a:cs typeface="Montserrat"/>
                <a:sym typeface="Montserrat"/>
              </a:rPr>
              <a:t>’000 </a:t>
            </a:r>
            <a:r>
              <a:rPr b="1" i="0" lang="fr" sz="1500" u="none" cap="none" strike="noStrike">
                <a:solidFill>
                  <a:srgbClr val="E77A36"/>
                </a:solidFill>
                <a:latin typeface="Montserrat"/>
                <a:ea typeface="Montserrat"/>
                <a:cs typeface="Montserrat"/>
                <a:sym typeface="Montserrat"/>
              </a:rPr>
              <a:t>t CO</a:t>
            </a:r>
            <a:r>
              <a:rPr b="1" baseline="-25000" i="0" lang="fr" sz="1500" u="none" cap="none" strike="noStrike">
                <a:solidFill>
                  <a:srgbClr val="E77A36"/>
                </a:solidFill>
                <a:latin typeface="Montserrat"/>
                <a:ea typeface="Montserrat"/>
                <a:cs typeface="Montserrat"/>
                <a:sym typeface="Montserrat"/>
              </a:rPr>
              <a:t>2</a:t>
            </a:r>
            <a:r>
              <a:rPr b="1" i="0" lang="fr" sz="1500" u="none" cap="none" strike="noStrike">
                <a:solidFill>
                  <a:srgbClr val="E77A36"/>
                </a:solidFill>
                <a:latin typeface="Montserrat"/>
                <a:ea typeface="Montserrat"/>
                <a:cs typeface="Montserrat"/>
                <a:sym typeface="Montserrat"/>
              </a:rPr>
              <a:t>eq</a:t>
            </a:r>
            <a:r>
              <a:rPr b="0" i="0" lang="fr" sz="1500" u="none" cap="none" strike="noStrike">
                <a:solidFill>
                  <a:srgbClr val="263238"/>
                </a:solidFill>
                <a:latin typeface="Montserrat"/>
                <a:ea typeface="Montserrat"/>
                <a:cs typeface="Montserrat"/>
                <a:sym typeface="Montserrat"/>
              </a:rPr>
              <a:t> </a:t>
            </a:r>
            <a:endParaRPr b="0" i="0" sz="1500" u="none" cap="none" strike="noStrike">
              <a:solidFill>
                <a:srgbClr val="263238"/>
              </a:solidFill>
              <a:latin typeface="Montserrat"/>
              <a:ea typeface="Montserrat"/>
              <a:cs typeface="Montserrat"/>
              <a:sym typeface="Montserrat"/>
            </a:endParaRPr>
          </a:p>
          <a:p>
            <a:pPr indent="-323850" lvl="0" marL="457200" marR="0" rtl="0" algn="l">
              <a:lnSpc>
                <a:spcPct val="115000"/>
              </a:lnSpc>
              <a:spcBef>
                <a:spcPts val="0"/>
              </a:spcBef>
              <a:spcAft>
                <a:spcPts val="0"/>
              </a:spcAft>
              <a:buClr>
                <a:srgbClr val="000000"/>
              </a:buClr>
              <a:buSzPts val="1500"/>
              <a:buFont typeface="Montserrat"/>
              <a:buChar char="●"/>
            </a:pPr>
            <a:r>
              <a:rPr b="0" i="0" lang="fr" sz="1500" u="none" cap="none" strike="noStrike">
                <a:solidFill>
                  <a:srgbClr val="263238"/>
                </a:solidFill>
                <a:latin typeface="Montserrat"/>
                <a:ea typeface="Montserrat"/>
                <a:cs typeface="Montserrat"/>
                <a:sym typeface="Montserrat"/>
              </a:rPr>
              <a:t>Par habitant-e par an : </a:t>
            </a:r>
            <a:r>
              <a:rPr b="1" lang="fr" sz="1500">
                <a:solidFill>
                  <a:srgbClr val="E77A36"/>
                </a:solidFill>
                <a:latin typeface="Montserrat"/>
                <a:ea typeface="Montserrat"/>
                <a:cs typeface="Montserrat"/>
                <a:sym typeface="Montserrat"/>
              </a:rPr>
              <a:t> 11,8</a:t>
            </a:r>
            <a:r>
              <a:rPr b="1" i="0" lang="fr" sz="1500" u="none" cap="none" strike="noStrike">
                <a:solidFill>
                  <a:srgbClr val="E77A36"/>
                </a:solidFill>
                <a:latin typeface="Montserrat"/>
                <a:ea typeface="Montserrat"/>
                <a:cs typeface="Montserrat"/>
                <a:sym typeface="Montserrat"/>
              </a:rPr>
              <a:t> t CO</a:t>
            </a:r>
            <a:r>
              <a:rPr b="1" baseline="-25000" i="0" lang="fr" sz="1500" u="none" cap="none" strike="noStrike">
                <a:solidFill>
                  <a:srgbClr val="E77A36"/>
                </a:solidFill>
                <a:latin typeface="Montserrat"/>
                <a:ea typeface="Montserrat"/>
                <a:cs typeface="Montserrat"/>
                <a:sym typeface="Montserrat"/>
              </a:rPr>
              <a:t>2</a:t>
            </a:r>
            <a:r>
              <a:rPr b="1" i="0" lang="fr" sz="1500" u="none" cap="none" strike="noStrike">
                <a:solidFill>
                  <a:srgbClr val="E77A36"/>
                </a:solidFill>
                <a:latin typeface="Montserrat"/>
                <a:ea typeface="Montserrat"/>
                <a:cs typeface="Montserrat"/>
                <a:sym typeface="Montserrat"/>
              </a:rPr>
              <a:t>eq </a:t>
            </a:r>
            <a:endParaRPr b="0" i="0" sz="1500" u="none" cap="none" strike="noStrike">
              <a:solidFill>
                <a:srgbClr val="263238"/>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t/>
            </a:r>
            <a:endParaRPr b="0" i="0" sz="1500" u="none" cap="none" strike="noStrike">
              <a:solidFill>
                <a:srgbClr val="263238"/>
              </a:solidFill>
              <a:latin typeface="Montserrat"/>
              <a:ea typeface="Montserrat"/>
              <a:cs typeface="Montserrat"/>
              <a:sym typeface="Montserrat"/>
            </a:endParaRPr>
          </a:p>
          <a:p>
            <a:pPr indent="-304800" lvl="0" marL="457200" marR="0" rtl="0" algn="l">
              <a:lnSpc>
                <a:spcPct val="115000"/>
              </a:lnSpc>
              <a:spcBef>
                <a:spcPts val="0"/>
              </a:spcBef>
              <a:spcAft>
                <a:spcPts val="0"/>
              </a:spcAft>
              <a:buClr>
                <a:srgbClr val="263238"/>
              </a:buClr>
              <a:buSzPts val="1200"/>
              <a:buFont typeface="Montserrat"/>
              <a:buChar char="➔"/>
            </a:pPr>
            <a:r>
              <a:rPr b="0" i="0" lang="fr" sz="1200" u="none" cap="none" strike="noStrike">
                <a:solidFill>
                  <a:srgbClr val="263238"/>
                </a:solidFill>
                <a:latin typeface="Montserrat"/>
                <a:ea typeface="Montserrat"/>
                <a:cs typeface="Montserrat"/>
                <a:sym typeface="Montserrat"/>
              </a:rPr>
              <a:t>correspond à ~ </a:t>
            </a:r>
            <a:r>
              <a:rPr lang="fr" sz="1200">
                <a:solidFill>
                  <a:srgbClr val="263238"/>
                </a:solidFill>
                <a:latin typeface="Montserrat"/>
                <a:ea typeface="Montserrat"/>
                <a:cs typeface="Montserrat"/>
                <a:sym typeface="Montserrat"/>
              </a:rPr>
              <a:t>6 </a:t>
            </a:r>
            <a:r>
              <a:rPr b="0" i="0" lang="fr" sz="1200" u="none" cap="none" strike="noStrike">
                <a:solidFill>
                  <a:srgbClr val="263238"/>
                </a:solidFill>
                <a:latin typeface="Montserrat"/>
                <a:ea typeface="Montserrat"/>
                <a:cs typeface="Montserrat"/>
                <a:sym typeface="Montserrat"/>
              </a:rPr>
              <a:t>allers-retours GVA-NYC par hab/an</a:t>
            </a:r>
            <a:r>
              <a:rPr lang="fr" sz="1200">
                <a:solidFill>
                  <a:srgbClr val="263238"/>
                </a:solidFill>
                <a:latin typeface="Montserrat"/>
                <a:ea typeface="Montserrat"/>
                <a:cs typeface="Montserrat"/>
                <a:sym typeface="Montserrat"/>
              </a:rPr>
              <a:t>.</a:t>
            </a:r>
            <a:endParaRPr b="0" i="0" sz="1200" u="none" cap="none" strike="noStrike">
              <a:solidFill>
                <a:srgbClr val="263238"/>
              </a:solidFill>
              <a:latin typeface="Jost"/>
              <a:ea typeface="Jost"/>
              <a:cs typeface="Jost"/>
              <a:sym typeface="Jost"/>
            </a:endParaRPr>
          </a:p>
          <a:p>
            <a:pPr indent="0" lvl="0" marL="0" marR="0" rtl="0" algn="just">
              <a:lnSpc>
                <a:spcPct val="115000"/>
              </a:lnSpc>
              <a:spcBef>
                <a:spcPts val="1000"/>
              </a:spcBef>
              <a:spcAft>
                <a:spcPts val="1200"/>
              </a:spcAft>
              <a:buClr>
                <a:srgbClr val="000000"/>
              </a:buClr>
              <a:buSzPts val="1100"/>
              <a:buFont typeface="Arial"/>
              <a:buNone/>
            </a:pPr>
            <a:r>
              <a:t/>
            </a:r>
            <a:endParaRPr b="0" i="0" sz="1500" u="none" cap="none" strike="noStrike">
              <a:solidFill>
                <a:srgbClr val="263238"/>
              </a:solidFill>
              <a:latin typeface="Montserrat"/>
              <a:ea typeface="Montserrat"/>
              <a:cs typeface="Montserrat"/>
              <a:sym typeface="Montserrat"/>
            </a:endParaRPr>
          </a:p>
        </p:txBody>
      </p:sp>
      <p:sp>
        <p:nvSpPr>
          <p:cNvPr id="267" name="Google Shape;267;p45"/>
          <p:cNvSpPr txBox="1"/>
          <p:nvPr/>
        </p:nvSpPr>
        <p:spPr>
          <a:xfrm>
            <a:off x="5110000" y="237866"/>
            <a:ext cx="3891000" cy="2172600"/>
          </a:xfrm>
          <a:prstGeom prst="rect">
            <a:avLst/>
          </a:prstGeom>
          <a:noFill/>
          <a:ln>
            <a:noFill/>
          </a:ln>
        </p:spPr>
        <p:txBody>
          <a:bodyPr anchorCtr="0" anchor="t" bIns="91425" lIns="91425" spcFirstLastPara="1" rIns="91425" wrap="square" tIns="91425">
            <a:spAutoFit/>
          </a:bodyPr>
          <a:lstStyle/>
          <a:p>
            <a:pPr indent="-275249" lvl="0" marL="269999" marR="0" rtl="0" algn="just">
              <a:lnSpc>
                <a:spcPct val="115000"/>
              </a:lnSpc>
              <a:spcBef>
                <a:spcPts val="0"/>
              </a:spcBef>
              <a:spcAft>
                <a:spcPts val="0"/>
              </a:spcAft>
              <a:buClr>
                <a:srgbClr val="263238"/>
              </a:buClr>
              <a:buSzPts val="1500"/>
              <a:buFont typeface="Montserrat"/>
              <a:buChar char="●"/>
            </a:pPr>
            <a:r>
              <a:rPr b="0" i="0" lang="fr" sz="1500" u="none" cap="none" strike="noStrike">
                <a:solidFill>
                  <a:srgbClr val="263238"/>
                </a:solidFill>
                <a:latin typeface="Montserrat"/>
                <a:ea typeface="Montserrat"/>
                <a:cs typeface="Montserrat"/>
                <a:sym typeface="Montserrat"/>
              </a:rPr>
              <a:t>Le bilan comprend les émissions directes (</a:t>
            </a:r>
            <a:r>
              <a:rPr lang="fr" sz="1500">
                <a:solidFill>
                  <a:srgbClr val="263238"/>
                </a:solidFill>
                <a:latin typeface="Montserrat"/>
                <a:ea typeface="Montserrat"/>
                <a:cs typeface="Montserrat"/>
                <a:sym typeface="Montserrat"/>
              </a:rPr>
              <a:t>25</a:t>
            </a:r>
            <a:r>
              <a:rPr b="0" i="0" lang="fr" sz="1500" u="none" cap="none" strike="noStrike">
                <a:solidFill>
                  <a:srgbClr val="263238"/>
                </a:solidFill>
                <a:latin typeface="Montserrat"/>
                <a:ea typeface="Montserrat"/>
                <a:cs typeface="Montserrat"/>
                <a:sym typeface="Montserrat"/>
              </a:rPr>
              <a:t> %) et les émissions indirectes (</a:t>
            </a:r>
            <a:r>
              <a:rPr lang="fr" sz="1500">
                <a:solidFill>
                  <a:srgbClr val="263238"/>
                </a:solidFill>
                <a:latin typeface="Montserrat"/>
                <a:ea typeface="Montserrat"/>
                <a:cs typeface="Montserrat"/>
                <a:sym typeface="Montserrat"/>
              </a:rPr>
              <a:t>75</a:t>
            </a:r>
            <a:r>
              <a:rPr b="0" i="0" lang="fr" sz="1500" u="none" cap="none" strike="noStrike">
                <a:solidFill>
                  <a:srgbClr val="263238"/>
                </a:solidFill>
                <a:latin typeface="Montserrat"/>
                <a:ea typeface="Montserrat"/>
                <a:cs typeface="Montserrat"/>
                <a:sym typeface="Montserrat"/>
              </a:rPr>
              <a:t> %).</a:t>
            </a:r>
            <a:endParaRPr b="0" i="0" sz="1500" u="none" cap="none" strike="noStrike">
              <a:solidFill>
                <a:srgbClr val="263238"/>
              </a:solidFill>
              <a:latin typeface="Montserrat"/>
              <a:ea typeface="Montserrat"/>
              <a:cs typeface="Montserrat"/>
              <a:sym typeface="Montserrat"/>
            </a:endParaRPr>
          </a:p>
          <a:p>
            <a:pPr indent="-275249" lvl="0" marL="269999" marR="0" rtl="0" algn="just">
              <a:lnSpc>
                <a:spcPct val="115000"/>
              </a:lnSpc>
              <a:spcBef>
                <a:spcPts val="0"/>
              </a:spcBef>
              <a:spcAft>
                <a:spcPts val="0"/>
              </a:spcAft>
              <a:buClr>
                <a:srgbClr val="263238"/>
              </a:buClr>
              <a:buSzPts val="1500"/>
              <a:buFont typeface="Montserrat"/>
              <a:buChar char="●"/>
            </a:pPr>
            <a:r>
              <a:rPr b="0" i="0" lang="fr" sz="1500" u="none" cap="none" strike="noStrike">
                <a:solidFill>
                  <a:srgbClr val="263238"/>
                </a:solidFill>
                <a:latin typeface="Montserrat"/>
                <a:ea typeface="Montserrat"/>
                <a:cs typeface="Montserrat"/>
                <a:sym typeface="Montserrat"/>
              </a:rPr>
              <a:t>Les principales catégories émettrices sont :</a:t>
            </a:r>
            <a:endParaRPr b="0" i="0" sz="1500" u="none" cap="none" strike="noStrike">
              <a:solidFill>
                <a:srgbClr val="263238"/>
              </a:solidFill>
              <a:latin typeface="Montserrat"/>
              <a:ea typeface="Montserrat"/>
              <a:cs typeface="Montserrat"/>
              <a:sym typeface="Montserrat"/>
            </a:endParaRPr>
          </a:p>
          <a:p>
            <a:pPr indent="-172548" lvl="1" marL="540000" marR="0" rtl="0" algn="just">
              <a:lnSpc>
                <a:spcPct val="115000"/>
              </a:lnSpc>
              <a:spcBef>
                <a:spcPts val="0"/>
              </a:spcBef>
              <a:spcAft>
                <a:spcPts val="0"/>
              </a:spcAft>
              <a:buClr>
                <a:srgbClr val="263238"/>
              </a:buClr>
              <a:buSzPts val="1300"/>
              <a:buFont typeface="Montserrat"/>
              <a:buChar char="○"/>
            </a:pPr>
            <a:r>
              <a:rPr b="0" i="0" lang="fr" sz="1300" u="none" cap="none" strike="noStrike">
                <a:solidFill>
                  <a:srgbClr val="263238"/>
                </a:solidFill>
                <a:latin typeface="Montserrat"/>
                <a:ea typeface="Montserrat"/>
                <a:cs typeface="Montserrat"/>
                <a:sym typeface="Montserrat"/>
              </a:rPr>
              <a:t>la consommation (</a:t>
            </a:r>
            <a:r>
              <a:rPr lang="fr" sz="1300">
                <a:solidFill>
                  <a:srgbClr val="263238"/>
                </a:solidFill>
                <a:latin typeface="Montserrat"/>
                <a:ea typeface="Montserrat"/>
                <a:cs typeface="Montserrat"/>
                <a:sym typeface="Montserrat"/>
              </a:rPr>
              <a:t>47</a:t>
            </a:r>
            <a:r>
              <a:rPr b="0" i="0" lang="fr" sz="1300" u="none" cap="none" strike="noStrike">
                <a:solidFill>
                  <a:srgbClr val="263238"/>
                </a:solidFill>
                <a:latin typeface="Montserrat"/>
                <a:ea typeface="Montserrat"/>
                <a:cs typeface="Montserrat"/>
                <a:sym typeface="Montserrat"/>
              </a:rPr>
              <a:t>%), </a:t>
            </a:r>
            <a:endParaRPr b="0" i="0" sz="1300" u="none" cap="none" strike="noStrike">
              <a:solidFill>
                <a:srgbClr val="263238"/>
              </a:solidFill>
              <a:latin typeface="Montserrat"/>
              <a:ea typeface="Montserrat"/>
              <a:cs typeface="Montserrat"/>
              <a:sym typeface="Montserrat"/>
            </a:endParaRPr>
          </a:p>
          <a:p>
            <a:pPr indent="-172548" lvl="1" marL="540000" marR="0" rtl="0" algn="just">
              <a:lnSpc>
                <a:spcPct val="115000"/>
              </a:lnSpc>
              <a:spcBef>
                <a:spcPts val="0"/>
              </a:spcBef>
              <a:spcAft>
                <a:spcPts val="0"/>
              </a:spcAft>
              <a:buClr>
                <a:srgbClr val="263238"/>
              </a:buClr>
              <a:buSzPts val="1300"/>
              <a:buFont typeface="Montserrat"/>
              <a:buChar char="○"/>
            </a:pPr>
            <a:r>
              <a:rPr b="0" i="0" lang="fr" sz="1300" u="none" cap="none" strike="noStrike">
                <a:solidFill>
                  <a:srgbClr val="263238"/>
                </a:solidFill>
                <a:latin typeface="Montserrat"/>
                <a:ea typeface="Montserrat"/>
                <a:cs typeface="Montserrat"/>
                <a:sym typeface="Montserrat"/>
              </a:rPr>
              <a:t>la mobilité (</a:t>
            </a:r>
            <a:r>
              <a:rPr lang="fr" sz="1300">
                <a:solidFill>
                  <a:srgbClr val="263238"/>
                </a:solidFill>
                <a:latin typeface="Montserrat"/>
                <a:ea typeface="Montserrat"/>
                <a:cs typeface="Montserrat"/>
                <a:sym typeface="Montserrat"/>
              </a:rPr>
              <a:t>29</a:t>
            </a:r>
            <a:r>
              <a:rPr b="0" i="0" lang="fr" sz="1300" u="none" cap="none" strike="noStrike">
                <a:solidFill>
                  <a:srgbClr val="263238"/>
                </a:solidFill>
                <a:latin typeface="Montserrat"/>
                <a:ea typeface="Montserrat"/>
                <a:cs typeface="Montserrat"/>
                <a:sym typeface="Montserrat"/>
              </a:rPr>
              <a:t> %),</a:t>
            </a:r>
            <a:endParaRPr b="0" i="0" sz="1300" u="none" cap="none" strike="noStrike">
              <a:solidFill>
                <a:srgbClr val="263238"/>
              </a:solidFill>
              <a:latin typeface="Montserrat"/>
              <a:ea typeface="Montserrat"/>
              <a:cs typeface="Montserrat"/>
              <a:sym typeface="Montserrat"/>
            </a:endParaRPr>
          </a:p>
          <a:p>
            <a:pPr indent="-172548" lvl="1" marL="540000" marR="0" rtl="0" algn="just">
              <a:lnSpc>
                <a:spcPct val="115000"/>
              </a:lnSpc>
              <a:spcBef>
                <a:spcPts val="0"/>
              </a:spcBef>
              <a:spcAft>
                <a:spcPts val="0"/>
              </a:spcAft>
              <a:buClr>
                <a:srgbClr val="263238"/>
              </a:buClr>
              <a:buSzPts val="1300"/>
              <a:buFont typeface="Montserrat"/>
              <a:buChar char="○"/>
            </a:pPr>
            <a:r>
              <a:rPr b="0" i="0" lang="fr" sz="1300" u="none" cap="none" strike="noStrike">
                <a:solidFill>
                  <a:srgbClr val="263238"/>
                </a:solidFill>
                <a:latin typeface="Montserrat"/>
                <a:ea typeface="Montserrat"/>
                <a:cs typeface="Montserrat"/>
                <a:sym typeface="Montserrat"/>
              </a:rPr>
              <a:t>l’énergie </a:t>
            </a:r>
            <a:r>
              <a:rPr lang="fr" sz="1300">
                <a:solidFill>
                  <a:srgbClr val="263238"/>
                </a:solidFill>
                <a:latin typeface="Montserrat"/>
                <a:ea typeface="Montserrat"/>
                <a:cs typeface="Montserrat"/>
                <a:sym typeface="Montserrat"/>
              </a:rPr>
              <a:t>(18</a:t>
            </a:r>
            <a:r>
              <a:rPr b="0" i="0" lang="fr" sz="1300" u="none" cap="none" strike="noStrike">
                <a:solidFill>
                  <a:srgbClr val="263238"/>
                </a:solidFill>
                <a:latin typeface="Montserrat"/>
                <a:ea typeface="Montserrat"/>
                <a:cs typeface="Montserrat"/>
                <a:sym typeface="Montserrat"/>
              </a:rPr>
              <a:t> %).</a:t>
            </a:r>
            <a:endParaRPr b="0" i="0" sz="1300" u="none" cap="none" strike="noStrike">
              <a:solidFill>
                <a:srgbClr val="263238"/>
              </a:solidFill>
              <a:latin typeface="Montserrat"/>
              <a:ea typeface="Montserrat"/>
              <a:cs typeface="Montserrat"/>
              <a:sym typeface="Montserrat"/>
            </a:endParaRPr>
          </a:p>
        </p:txBody>
      </p:sp>
      <p:pic>
        <p:nvPicPr>
          <p:cNvPr id="268" name="Google Shape;268;p45"/>
          <p:cNvPicPr preferRelativeResize="0"/>
          <p:nvPr/>
        </p:nvPicPr>
        <p:blipFill rotWithShape="1">
          <a:blip r:embed="rId3">
            <a:alphaModFix/>
          </a:blip>
          <a:srcRect b="0" l="0" r="0" t="10968"/>
          <a:stretch/>
        </p:blipFill>
        <p:spPr>
          <a:xfrm>
            <a:off x="1656913" y="2458725"/>
            <a:ext cx="6708524" cy="2457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72" name="Shape 272"/>
        <p:cNvGrpSpPr/>
        <p:nvPr/>
      </p:nvGrpSpPr>
      <p:grpSpPr>
        <a:xfrm>
          <a:off x="0" y="0"/>
          <a:ext cx="0" cy="0"/>
          <a:chOff x="0" y="0"/>
          <a:chExt cx="0" cy="0"/>
        </a:xfrm>
      </p:grpSpPr>
      <p:sp>
        <p:nvSpPr>
          <p:cNvPr id="273" name="Google Shape;273;p46"/>
          <p:cNvSpPr txBox="1"/>
          <p:nvPr>
            <p:ph type="title"/>
          </p:nvPr>
        </p:nvSpPr>
        <p:spPr>
          <a:xfrm rot="-5400000">
            <a:off x="-1918000" y="1948600"/>
            <a:ext cx="4588200" cy="1086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fr">
                <a:latin typeface="Josefin Sans"/>
                <a:ea typeface="Josefin Sans"/>
                <a:cs typeface="Josefin Sans"/>
                <a:sym typeface="Josefin Sans"/>
              </a:rPr>
              <a:t>Bilan territoire</a:t>
            </a:r>
            <a:endParaRPr>
              <a:latin typeface="Josefin Sans"/>
              <a:ea typeface="Josefin Sans"/>
              <a:cs typeface="Josefin Sans"/>
              <a:sym typeface="Josefin Sans"/>
            </a:endParaRPr>
          </a:p>
          <a:p>
            <a:pPr indent="0" lvl="0" marL="0" rtl="0" algn="l">
              <a:lnSpc>
                <a:spcPct val="100000"/>
              </a:lnSpc>
              <a:spcBef>
                <a:spcPts val="0"/>
              </a:spcBef>
              <a:spcAft>
                <a:spcPts val="0"/>
              </a:spcAft>
              <a:buSzPts val="2800"/>
              <a:buNone/>
            </a:pPr>
            <a:r>
              <a:rPr b="0" lang="fr" sz="1600">
                <a:latin typeface="Josefin Sans"/>
                <a:ea typeface="Josefin Sans"/>
                <a:cs typeface="Josefin Sans"/>
                <a:sym typeface="Josefin Sans"/>
              </a:rPr>
              <a:t>Émissions par habitant·e et objectifs 2030-2050</a:t>
            </a:r>
            <a:endParaRPr b="0" sz="1600">
              <a:latin typeface="Josefin Sans"/>
              <a:ea typeface="Josefin Sans"/>
              <a:cs typeface="Josefin Sans"/>
              <a:sym typeface="Josefin Sans"/>
            </a:endParaRPr>
          </a:p>
        </p:txBody>
      </p:sp>
      <p:sp>
        <p:nvSpPr>
          <p:cNvPr id="274" name="Google Shape;274;p46"/>
          <p:cNvSpPr txBox="1"/>
          <p:nvPr/>
        </p:nvSpPr>
        <p:spPr>
          <a:xfrm>
            <a:off x="1488725" y="242250"/>
            <a:ext cx="7146300" cy="946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000"/>
              </a:spcBef>
              <a:spcAft>
                <a:spcPts val="300"/>
              </a:spcAft>
              <a:buClr>
                <a:srgbClr val="000000"/>
              </a:buClr>
              <a:buSzPts val="1100"/>
              <a:buFont typeface="Arial"/>
              <a:buNone/>
            </a:pPr>
            <a:r>
              <a:rPr b="0" i="0" lang="fr" sz="1500" u="none" cap="none" strike="noStrike">
                <a:solidFill>
                  <a:srgbClr val="263238"/>
                </a:solidFill>
                <a:latin typeface="Montserrat"/>
                <a:ea typeface="Montserrat"/>
                <a:cs typeface="Montserrat"/>
                <a:sym typeface="Montserrat"/>
              </a:rPr>
              <a:t>Les </a:t>
            </a:r>
            <a:r>
              <a:rPr b="1" i="0" lang="fr" sz="1500" u="none" cap="none" strike="noStrike">
                <a:solidFill>
                  <a:srgbClr val="263238"/>
                </a:solidFill>
                <a:latin typeface="Montserrat"/>
                <a:ea typeface="Montserrat"/>
                <a:cs typeface="Montserrat"/>
                <a:sym typeface="Montserrat"/>
              </a:rPr>
              <a:t>efforts de réduction des émissions sont importants</a:t>
            </a:r>
            <a:r>
              <a:rPr b="0" i="0" lang="fr" sz="1500" u="none" cap="none" strike="noStrike">
                <a:solidFill>
                  <a:srgbClr val="263238"/>
                </a:solidFill>
                <a:latin typeface="Montserrat"/>
                <a:ea typeface="Montserrat"/>
                <a:cs typeface="Montserrat"/>
                <a:sym typeface="Montserrat"/>
              </a:rPr>
              <a:t> afin d’atteindre les objectifs fixés par la communauté internationale (Accord de Paris)</a:t>
            </a:r>
            <a:r>
              <a:rPr b="0" i="0" lang="fr" sz="1500" u="none" cap="none" strike="noStrike">
                <a:solidFill>
                  <a:srgbClr val="263238"/>
                </a:solidFill>
                <a:latin typeface="Montserrat"/>
                <a:ea typeface="Montserrat"/>
                <a:cs typeface="Montserrat"/>
                <a:sym typeface="Montserrat"/>
              </a:rPr>
              <a:t> ainsi que </a:t>
            </a:r>
            <a:r>
              <a:rPr b="0" i="0" lang="fr" sz="1500" u="none" cap="none" strike="noStrike">
                <a:solidFill>
                  <a:srgbClr val="263238"/>
                </a:solidFill>
                <a:latin typeface="Montserrat"/>
                <a:ea typeface="Montserrat"/>
                <a:cs typeface="Montserrat"/>
                <a:sym typeface="Montserrat"/>
              </a:rPr>
              <a:t>par la confédération.</a:t>
            </a:r>
            <a:r>
              <a:rPr b="0" i="0" lang="fr" sz="1500" u="none" cap="none" strike="noStrike">
                <a:solidFill>
                  <a:srgbClr val="263238"/>
                </a:solidFill>
                <a:latin typeface="Montserrat"/>
                <a:ea typeface="Montserrat"/>
                <a:cs typeface="Montserrat"/>
                <a:sym typeface="Montserrat"/>
              </a:rPr>
              <a:t> </a:t>
            </a:r>
            <a:endParaRPr sz="1500">
              <a:solidFill>
                <a:srgbClr val="263238"/>
              </a:solidFill>
              <a:latin typeface="Montserrat"/>
              <a:ea typeface="Montserrat"/>
              <a:cs typeface="Montserrat"/>
              <a:sym typeface="Montserrat"/>
            </a:endParaRPr>
          </a:p>
        </p:txBody>
      </p:sp>
      <p:pic>
        <p:nvPicPr>
          <p:cNvPr id="275" name="Google Shape;275;p46" title="Graphique"/>
          <p:cNvPicPr preferRelativeResize="0"/>
          <p:nvPr/>
        </p:nvPicPr>
        <p:blipFill>
          <a:blip r:embed="rId3">
            <a:alphaModFix/>
          </a:blip>
          <a:stretch>
            <a:fillRect/>
          </a:stretch>
        </p:blipFill>
        <p:spPr>
          <a:xfrm>
            <a:off x="1931550" y="1529950"/>
            <a:ext cx="6158707" cy="3385250"/>
          </a:xfrm>
          <a:prstGeom prst="rect">
            <a:avLst/>
          </a:prstGeom>
          <a:noFill/>
          <a:ln>
            <a:noFill/>
          </a:ln>
        </p:spPr>
      </p:pic>
      <p:cxnSp>
        <p:nvCxnSpPr>
          <p:cNvPr id="276" name="Google Shape;276;p46"/>
          <p:cNvCxnSpPr/>
          <p:nvPr/>
        </p:nvCxnSpPr>
        <p:spPr>
          <a:xfrm>
            <a:off x="6146900" y="2824700"/>
            <a:ext cx="0" cy="885300"/>
          </a:xfrm>
          <a:prstGeom prst="straightConnector1">
            <a:avLst/>
          </a:prstGeom>
          <a:noFill/>
          <a:ln cap="flat" cmpd="sng" w="9525">
            <a:solidFill>
              <a:schemeClr val="dk2"/>
            </a:solidFill>
            <a:prstDash val="solid"/>
            <a:round/>
            <a:headEnd len="med" w="med" type="none"/>
            <a:tailEnd len="med" w="med" type="none"/>
          </a:ln>
        </p:spPr>
      </p:cxnSp>
      <p:cxnSp>
        <p:nvCxnSpPr>
          <p:cNvPr id="277" name="Google Shape;277;p46"/>
          <p:cNvCxnSpPr/>
          <p:nvPr/>
        </p:nvCxnSpPr>
        <p:spPr>
          <a:xfrm>
            <a:off x="7200350" y="2818300"/>
            <a:ext cx="9000" cy="1397700"/>
          </a:xfrm>
          <a:prstGeom prst="straightConnector1">
            <a:avLst/>
          </a:prstGeom>
          <a:noFill/>
          <a:ln cap="flat" cmpd="sng" w="9525">
            <a:solidFill>
              <a:schemeClr val="dk2"/>
            </a:solidFill>
            <a:prstDash val="solid"/>
            <a:round/>
            <a:headEnd len="med" w="med" type="none"/>
            <a:tailEnd len="med" w="med" type="none"/>
          </a:ln>
        </p:spPr>
      </p:cxnSp>
      <p:sp>
        <p:nvSpPr>
          <p:cNvPr id="278" name="Google Shape;278;p46"/>
          <p:cNvSpPr txBox="1"/>
          <p:nvPr/>
        </p:nvSpPr>
        <p:spPr>
          <a:xfrm>
            <a:off x="5931375" y="2570175"/>
            <a:ext cx="687600" cy="2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800">
                <a:solidFill>
                  <a:schemeClr val="dk2"/>
                </a:solidFill>
                <a:latin typeface="Montserrat"/>
                <a:ea typeface="Montserrat"/>
                <a:cs typeface="Montserrat"/>
                <a:sym typeface="Montserrat"/>
              </a:rPr>
              <a:t>-50%</a:t>
            </a:r>
            <a:endParaRPr b="1" sz="800">
              <a:solidFill>
                <a:schemeClr val="dk2"/>
              </a:solidFill>
              <a:latin typeface="Montserrat"/>
              <a:ea typeface="Montserrat"/>
              <a:cs typeface="Montserrat"/>
              <a:sym typeface="Montserrat"/>
            </a:endParaRPr>
          </a:p>
        </p:txBody>
      </p:sp>
      <p:sp>
        <p:nvSpPr>
          <p:cNvPr id="279" name="Google Shape;279;p46"/>
          <p:cNvSpPr txBox="1"/>
          <p:nvPr/>
        </p:nvSpPr>
        <p:spPr>
          <a:xfrm>
            <a:off x="6995972" y="2570175"/>
            <a:ext cx="687600" cy="2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800">
                <a:solidFill>
                  <a:schemeClr val="dk2"/>
                </a:solidFill>
                <a:latin typeface="Montserrat"/>
                <a:ea typeface="Montserrat"/>
                <a:cs typeface="Montserrat"/>
                <a:sym typeface="Montserrat"/>
              </a:rPr>
              <a:t>-90</a:t>
            </a:r>
            <a:r>
              <a:rPr b="1" lang="fr" sz="800">
                <a:solidFill>
                  <a:schemeClr val="dk2"/>
                </a:solidFill>
                <a:latin typeface="Montserrat"/>
                <a:ea typeface="Montserrat"/>
                <a:cs typeface="Montserrat"/>
                <a:sym typeface="Montserrat"/>
              </a:rPr>
              <a:t>%</a:t>
            </a:r>
            <a:endParaRPr b="1" sz="800">
              <a:solidFill>
                <a:schemeClr val="dk2"/>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3" name="Shape 283"/>
        <p:cNvGrpSpPr/>
        <p:nvPr/>
      </p:nvGrpSpPr>
      <p:grpSpPr>
        <a:xfrm>
          <a:off x="0" y="0"/>
          <a:ext cx="0" cy="0"/>
          <a:chOff x="0" y="0"/>
          <a:chExt cx="0" cy="0"/>
        </a:xfrm>
      </p:grpSpPr>
      <p:sp>
        <p:nvSpPr>
          <p:cNvPr id="284" name="Google Shape;284;p47"/>
          <p:cNvSpPr txBox="1"/>
          <p:nvPr>
            <p:ph type="title"/>
          </p:nvPr>
        </p:nvSpPr>
        <p:spPr>
          <a:xfrm>
            <a:off x="713225" y="1735800"/>
            <a:ext cx="7717500" cy="92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fr" sz="3500">
                <a:latin typeface="Josefin Sans"/>
                <a:ea typeface="Josefin Sans"/>
                <a:cs typeface="Josefin Sans"/>
                <a:sym typeface="Josefin Sans"/>
              </a:rPr>
              <a:t>Prochaines étapes</a:t>
            </a:r>
            <a:endParaRPr sz="3500">
              <a:latin typeface="Josefin Sans"/>
              <a:ea typeface="Josefin Sans"/>
              <a:cs typeface="Josefin Sans"/>
              <a:sym typeface="Josefin Sans"/>
            </a:endParaRPr>
          </a:p>
        </p:txBody>
      </p:sp>
      <p:sp>
        <p:nvSpPr>
          <p:cNvPr id="285" name="Google Shape;285;p47"/>
          <p:cNvSpPr txBox="1"/>
          <p:nvPr>
            <p:ph idx="1" type="subTitle"/>
          </p:nvPr>
        </p:nvSpPr>
        <p:spPr>
          <a:xfrm>
            <a:off x="1088750" y="2659800"/>
            <a:ext cx="6856500" cy="655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fr" sz="2400">
                <a:solidFill>
                  <a:srgbClr val="C9DAF8"/>
                </a:solidFill>
                <a:latin typeface="Josefin Sans"/>
                <a:ea typeface="Josefin Sans"/>
                <a:cs typeface="Josefin Sans"/>
                <a:sym typeface="Josefin Sans"/>
              </a:rPr>
              <a:t>Sondage</a:t>
            </a:r>
            <a:endParaRPr b="0" sz="2400">
              <a:solidFill>
                <a:srgbClr val="C9DAF8"/>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b="0" lang="fr" sz="2400">
                <a:solidFill>
                  <a:srgbClr val="C9DAF8"/>
                </a:solidFill>
                <a:latin typeface="Josefin Sans"/>
                <a:ea typeface="Josefin Sans"/>
                <a:cs typeface="Josefin Sans"/>
                <a:sym typeface="Josefin Sans"/>
              </a:rPr>
              <a:t>Rapport</a:t>
            </a:r>
            <a:endParaRPr b="0" sz="2400">
              <a:solidFill>
                <a:srgbClr val="C9DAF8"/>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b="0" lang="fr" sz="2400">
                <a:solidFill>
                  <a:srgbClr val="C9DAF8"/>
                </a:solidFill>
                <a:latin typeface="Josefin Sans"/>
                <a:ea typeface="Josefin Sans"/>
                <a:cs typeface="Josefin Sans"/>
                <a:sym typeface="Josefin Sans"/>
              </a:rPr>
              <a:t>Sélection des actions</a:t>
            </a:r>
            <a:endParaRPr b="0" sz="2400">
              <a:solidFill>
                <a:srgbClr val="C9DAF8"/>
              </a:solidFill>
              <a:latin typeface="Josefin Sans"/>
              <a:ea typeface="Josefin Sans"/>
              <a:cs typeface="Josefin Sans"/>
              <a:sym typeface="Josefin Sans"/>
            </a:endParaRPr>
          </a:p>
          <a:p>
            <a:pPr indent="0" lvl="0" marL="0" rtl="0" algn="ctr">
              <a:lnSpc>
                <a:spcPct val="90000"/>
              </a:lnSpc>
              <a:spcBef>
                <a:spcPts val="2000"/>
              </a:spcBef>
              <a:spcAft>
                <a:spcPts val="0"/>
              </a:spcAft>
              <a:buClr>
                <a:schemeClr val="dk1"/>
              </a:buClr>
              <a:buSzPts val="1100"/>
              <a:buFont typeface="Arial"/>
              <a:buNone/>
            </a:pPr>
            <a:r>
              <a:t/>
            </a:r>
            <a:endParaRPr i="1" sz="1300">
              <a:solidFill>
                <a:srgbClr val="EEEEEE"/>
              </a:solidFill>
              <a:latin typeface="Josefin Sans"/>
              <a:ea typeface="Josefin Sans"/>
              <a:cs typeface="Josefin Sans"/>
              <a:sym typeface="Josefi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89" name="Shape 289"/>
        <p:cNvGrpSpPr/>
        <p:nvPr/>
      </p:nvGrpSpPr>
      <p:grpSpPr>
        <a:xfrm>
          <a:off x="0" y="0"/>
          <a:ext cx="0" cy="0"/>
          <a:chOff x="0" y="0"/>
          <a:chExt cx="0" cy="0"/>
        </a:xfrm>
      </p:grpSpPr>
      <p:pic>
        <p:nvPicPr>
          <p:cNvPr id="290" name="Google Shape;290;p48" title="La Rippe_Communication démarche PECC  (2).png"/>
          <p:cNvPicPr preferRelativeResize="0"/>
          <p:nvPr/>
        </p:nvPicPr>
        <p:blipFill>
          <a:blip r:embed="rId3">
            <a:alphaModFix/>
          </a:blip>
          <a:stretch>
            <a:fillRect/>
          </a:stretch>
        </p:blipFill>
        <p:spPr>
          <a:xfrm>
            <a:off x="1254800" y="152913"/>
            <a:ext cx="3420375" cy="4837678"/>
          </a:xfrm>
          <a:prstGeom prst="rect">
            <a:avLst/>
          </a:prstGeom>
          <a:noFill/>
          <a:ln>
            <a:noFill/>
          </a:ln>
        </p:spPr>
      </p:pic>
      <p:sp>
        <p:nvSpPr>
          <p:cNvPr id="291" name="Google Shape;291;p48"/>
          <p:cNvSpPr txBox="1"/>
          <p:nvPr>
            <p:ph type="title"/>
          </p:nvPr>
        </p:nvSpPr>
        <p:spPr>
          <a:xfrm rot="-5400000">
            <a:off x="-1964350" y="1902250"/>
            <a:ext cx="4680900" cy="1086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fr" sz="2200">
                <a:latin typeface="Josefin Sans"/>
                <a:ea typeface="Josefin Sans"/>
                <a:cs typeface="Josefin Sans"/>
                <a:sym typeface="Josefin Sans"/>
              </a:rPr>
              <a:t>Proposition de communication </a:t>
            </a:r>
            <a:endParaRPr b="0" sz="1700">
              <a:latin typeface="Josefin Sans"/>
              <a:ea typeface="Josefin Sans"/>
              <a:cs typeface="Josefin Sans"/>
              <a:sym typeface="Josefin Sans"/>
            </a:endParaRPr>
          </a:p>
        </p:txBody>
      </p:sp>
      <p:pic>
        <p:nvPicPr>
          <p:cNvPr id="292" name="Google Shape;292;p48" title="La Rippe_Communication démarche PECC  (4).png"/>
          <p:cNvPicPr preferRelativeResize="0"/>
          <p:nvPr/>
        </p:nvPicPr>
        <p:blipFill>
          <a:blip r:embed="rId4">
            <a:alphaModFix/>
          </a:blip>
          <a:stretch>
            <a:fillRect/>
          </a:stretch>
        </p:blipFill>
        <p:spPr>
          <a:xfrm>
            <a:off x="4827575" y="152400"/>
            <a:ext cx="3421114" cy="48387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96" name="Shape 296"/>
        <p:cNvGrpSpPr/>
        <p:nvPr/>
      </p:nvGrpSpPr>
      <p:grpSpPr>
        <a:xfrm>
          <a:off x="0" y="0"/>
          <a:ext cx="0" cy="0"/>
          <a:chOff x="0" y="0"/>
          <a:chExt cx="0" cy="0"/>
        </a:xfrm>
      </p:grpSpPr>
      <p:sp>
        <p:nvSpPr>
          <p:cNvPr id="297" name="Google Shape;297;p49"/>
          <p:cNvSpPr txBox="1"/>
          <p:nvPr>
            <p:ph type="title"/>
          </p:nvPr>
        </p:nvSpPr>
        <p:spPr>
          <a:xfrm rot="-5400000">
            <a:off x="-1993000" y="1873600"/>
            <a:ext cx="4738200" cy="1086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fr" sz="2200">
                <a:latin typeface="Josefin Sans"/>
                <a:ea typeface="Josefin Sans"/>
                <a:cs typeface="Josefin Sans"/>
                <a:sym typeface="Josefin Sans"/>
              </a:rPr>
              <a:t>23 fiches -&gt; 10 actions min.</a:t>
            </a:r>
            <a:endParaRPr b="0" sz="1700">
              <a:latin typeface="Josefin Sans"/>
              <a:ea typeface="Josefin Sans"/>
              <a:cs typeface="Josefin Sans"/>
              <a:sym typeface="Josefin Sans"/>
            </a:endParaRPr>
          </a:p>
        </p:txBody>
      </p:sp>
      <p:pic>
        <p:nvPicPr>
          <p:cNvPr id="298" name="Google Shape;298;p49" title="Screenshot 2025-09-24 at 16.31.58.png"/>
          <p:cNvPicPr preferRelativeResize="0"/>
          <p:nvPr/>
        </p:nvPicPr>
        <p:blipFill rotWithShape="1">
          <a:blip r:embed="rId3">
            <a:alphaModFix/>
          </a:blip>
          <a:srcRect b="0" l="0" r="33989" t="0"/>
          <a:stretch/>
        </p:blipFill>
        <p:spPr>
          <a:xfrm>
            <a:off x="1096225" y="158200"/>
            <a:ext cx="4159474" cy="2130325"/>
          </a:xfrm>
          <a:prstGeom prst="rect">
            <a:avLst/>
          </a:prstGeom>
          <a:noFill/>
          <a:ln>
            <a:noFill/>
          </a:ln>
        </p:spPr>
      </p:pic>
      <p:pic>
        <p:nvPicPr>
          <p:cNvPr id="299" name="Google Shape;299;p49" title="Screenshot 2025-09-24 at 16.32.24.png"/>
          <p:cNvPicPr preferRelativeResize="0"/>
          <p:nvPr/>
        </p:nvPicPr>
        <p:blipFill rotWithShape="1">
          <a:blip r:embed="rId4">
            <a:alphaModFix/>
          </a:blip>
          <a:srcRect b="0" l="33275" r="0" t="0"/>
          <a:stretch/>
        </p:blipFill>
        <p:spPr>
          <a:xfrm>
            <a:off x="4739350" y="1309627"/>
            <a:ext cx="4224723" cy="2213949"/>
          </a:xfrm>
          <a:prstGeom prst="rect">
            <a:avLst/>
          </a:prstGeom>
          <a:noFill/>
          <a:ln>
            <a:noFill/>
          </a:ln>
        </p:spPr>
      </p:pic>
      <p:pic>
        <p:nvPicPr>
          <p:cNvPr id="300" name="Google Shape;300;p49" title="Screenshot 2025-09-24 at 16.32.32.png"/>
          <p:cNvPicPr preferRelativeResize="0"/>
          <p:nvPr/>
        </p:nvPicPr>
        <p:blipFill rotWithShape="1">
          <a:blip r:embed="rId5">
            <a:alphaModFix/>
          </a:blip>
          <a:srcRect b="0" l="0" r="34853" t="0"/>
          <a:stretch/>
        </p:blipFill>
        <p:spPr>
          <a:xfrm>
            <a:off x="1470025" y="2804825"/>
            <a:ext cx="4558525" cy="2338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7A36"/>
        </a:solidFill>
      </p:bgPr>
    </p:bg>
    <p:spTree>
      <p:nvGrpSpPr>
        <p:cNvPr id="304" name="Shape 304"/>
        <p:cNvGrpSpPr/>
        <p:nvPr/>
      </p:nvGrpSpPr>
      <p:grpSpPr>
        <a:xfrm>
          <a:off x="0" y="0"/>
          <a:ext cx="0" cy="0"/>
          <a:chOff x="0" y="0"/>
          <a:chExt cx="0" cy="0"/>
        </a:xfrm>
      </p:grpSpPr>
      <p:sp>
        <p:nvSpPr>
          <p:cNvPr id="305" name="Google Shape;305;p50"/>
          <p:cNvSpPr txBox="1"/>
          <p:nvPr>
            <p:ph type="title"/>
          </p:nvPr>
        </p:nvSpPr>
        <p:spPr>
          <a:xfrm>
            <a:off x="713225" y="1735800"/>
            <a:ext cx="7717500" cy="92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fr" sz="3500">
                <a:latin typeface="Josefin Sans"/>
                <a:ea typeface="Josefin Sans"/>
                <a:cs typeface="Josefin Sans"/>
                <a:sym typeface="Josefin Sans"/>
              </a:rPr>
              <a:t>Discussions et questions</a:t>
            </a:r>
            <a:endParaRPr sz="3500">
              <a:latin typeface="Josefin Sans"/>
              <a:ea typeface="Josefin Sans"/>
              <a:cs typeface="Josefin Sans"/>
              <a:sym typeface="Josefi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9" name="Shape 309"/>
        <p:cNvGrpSpPr/>
        <p:nvPr/>
      </p:nvGrpSpPr>
      <p:grpSpPr>
        <a:xfrm>
          <a:off x="0" y="0"/>
          <a:ext cx="0" cy="0"/>
          <a:chOff x="0" y="0"/>
          <a:chExt cx="0" cy="0"/>
        </a:xfrm>
      </p:grpSpPr>
      <p:sp>
        <p:nvSpPr>
          <p:cNvPr id="310" name="Google Shape;310;p51"/>
          <p:cNvSpPr txBox="1"/>
          <p:nvPr>
            <p:ph type="title"/>
          </p:nvPr>
        </p:nvSpPr>
        <p:spPr>
          <a:xfrm>
            <a:off x="1633050" y="359025"/>
            <a:ext cx="5877900" cy="924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fr" sz="4100">
                <a:solidFill>
                  <a:srgbClr val="EEEEEE"/>
                </a:solidFill>
                <a:latin typeface="Josefin Sans"/>
                <a:ea typeface="Josefin Sans"/>
                <a:cs typeface="Josefin Sans"/>
                <a:sym typeface="Josefin Sans"/>
              </a:rPr>
              <a:t>Nos coordonnées</a:t>
            </a:r>
            <a:endParaRPr sz="4100">
              <a:solidFill>
                <a:srgbClr val="EEEEEE"/>
              </a:solidFill>
              <a:latin typeface="Josefin Sans"/>
              <a:ea typeface="Josefin Sans"/>
              <a:cs typeface="Josefin Sans"/>
              <a:sym typeface="Josefin Sans"/>
            </a:endParaRPr>
          </a:p>
        </p:txBody>
      </p:sp>
      <p:pic>
        <p:nvPicPr>
          <p:cNvPr id="311" name="Google Shape;311;p51">
            <a:hlinkClick r:id="rId3"/>
          </p:cNvPr>
          <p:cNvPicPr preferRelativeResize="0"/>
          <p:nvPr/>
        </p:nvPicPr>
        <p:blipFill rotWithShape="1">
          <a:blip r:embed="rId4">
            <a:alphaModFix/>
          </a:blip>
          <a:srcRect b="0" l="0" r="0" t="0"/>
          <a:stretch/>
        </p:blipFill>
        <p:spPr>
          <a:xfrm>
            <a:off x="2047496" y="3089526"/>
            <a:ext cx="1885773" cy="549525"/>
          </a:xfrm>
          <a:prstGeom prst="rect">
            <a:avLst/>
          </a:prstGeom>
          <a:noFill/>
          <a:ln>
            <a:noFill/>
          </a:ln>
        </p:spPr>
      </p:pic>
      <p:sp>
        <p:nvSpPr>
          <p:cNvPr id="312" name="Google Shape;312;p51"/>
          <p:cNvSpPr txBox="1"/>
          <p:nvPr/>
        </p:nvSpPr>
        <p:spPr>
          <a:xfrm>
            <a:off x="4531000" y="2295450"/>
            <a:ext cx="3496500" cy="2221500"/>
          </a:xfrm>
          <a:prstGeom prst="rect">
            <a:avLst/>
          </a:prstGeom>
          <a:noFill/>
          <a:ln>
            <a:noFill/>
          </a:ln>
        </p:spPr>
        <p:txBody>
          <a:bodyPr anchorCtr="0" anchor="t" bIns="91425" lIns="91425" spcFirstLastPara="1" rIns="91425" wrap="square" tIns="91425">
            <a:spAutoFit/>
          </a:bodyPr>
          <a:lstStyle/>
          <a:p>
            <a:pPr indent="0" lvl="0" marL="914400" marR="0" rtl="0" algn="l">
              <a:lnSpc>
                <a:spcPct val="200000"/>
              </a:lnSpc>
              <a:spcBef>
                <a:spcPts val="0"/>
              </a:spcBef>
              <a:spcAft>
                <a:spcPts val="0"/>
              </a:spcAft>
              <a:buClr>
                <a:srgbClr val="000000"/>
              </a:buClr>
              <a:buSzPts val="1100"/>
              <a:buFont typeface="Arial"/>
              <a:buNone/>
            </a:pPr>
            <a:r>
              <a:rPr b="1" i="0" lang="fr" sz="1100" u="sng" cap="none" strike="noStrike">
                <a:solidFill>
                  <a:srgbClr val="ED7D31"/>
                </a:solidFill>
                <a:latin typeface="Montserrat"/>
                <a:ea typeface="Montserrat"/>
                <a:cs typeface="Montserrat"/>
                <a:sym typeface="Montserrat"/>
                <a:hlinkClick r:id="rId5">
                  <a:extLst>
                    <a:ext uri="{A12FA001-AC4F-418D-AE19-62706E023703}">
                      <ahyp:hlinkClr val="tx"/>
                    </a:ext>
                  </a:extLst>
                </a:hlinkClick>
              </a:rPr>
              <a:t>www.eqlosion.ch</a:t>
            </a:r>
            <a:endParaRPr b="0" i="0" sz="1100" u="none" cap="none" strike="noStrike">
              <a:solidFill>
                <a:srgbClr val="ED7D31"/>
              </a:solidFill>
              <a:latin typeface="Montserrat"/>
              <a:ea typeface="Montserrat"/>
              <a:cs typeface="Montserrat"/>
              <a:sym typeface="Montserrat"/>
            </a:endParaRPr>
          </a:p>
          <a:p>
            <a:pPr indent="0" lvl="0" marL="914400" marR="0" rtl="0" algn="l">
              <a:lnSpc>
                <a:spcPct val="200000"/>
              </a:lnSpc>
              <a:spcBef>
                <a:spcPts val="1000"/>
              </a:spcBef>
              <a:spcAft>
                <a:spcPts val="0"/>
              </a:spcAft>
              <a:buClr>
                <a:srgbClr val="000000"/>
              </a:buClr>
              <a:buSzPts val="1100"/>
              <a:buFont typeface="Arial"/>
              <a:buNone/>
            </a:pPr>
            <a:r>
              <a:rPr lang="fr" sz="1100" u="sng">
                <a:solidFill>
                  <a:schemeClr val="lt1"/>
                </a:solidFill>
                <a:latin typeface="Montserrat"/>
                <a:ea typeface="Montserrat"/>
                <a:cs typeface="Montserrat"/>
                <a:sym typeface="Montserrat"/>
                <a:hlinkClick r:id="rId6">
                  <a:extLst>
                    <a:ext uri="{A12FA001-AC4F-418D-AE19-62706E023703}">
                      <ahyp:hlinkClr val="tx"/>
                    </a:ext>
                  </a:extLst>
                </a:hlinkClick>
              </a:rPr>
              <a:t>sophie.reusse@eqlosion.ch</a:t>
            </a:r>
            <a:endParaRPr b="0" i="0" sz="1100" u="sng" cap="none" strike="noStrike">
              <a:solidFill>
                <a:schemeClr val="lt1"/>
              </a:solidFill>
              <a:latin typeface="Montserrat"/>
              <a:ea typeface="Montserrat"/>
              <a:cs typeface="Montserrat"/>
              <a:sym typeface="Montserrat"/>
            </a:endParaRPr>
          </a:p>
          <a:p>
            <a:pPr indent="0" lvl="0" marL="914400" marR="0" rtl="0" algn="l">
              <a:lnSpc>
                <a:spcPct val="200000"/>
              </a:lnSpc>
              <a:spcBef>
                <a:spcPts val="1000"/>
              </a:spcBef>
              <a:spcAft>
                <a:spcPts val="0"/>
              </a:spcAft>
              <a:buClr>
                <a:srgbClr val="000000"/>
              </a:buClr>
              <a:buSzPts val="1100"/>
              <a:buFont typeface="Arial"/>
              <a:buNone/>
            </a:pPr>
            <a:r>
              <a:rPr b="0" i="0" lang="fr" sz="1100" u="none" cap="none" strike="noStrike">
                <a:solidFill>
                  <a:srgbClr val="FFFFFF"/>
                </a:solidFill>
                <a:latin typeface="Montserrat"/>
                <a:ea typeface="Montserrat"/>
                <a:cs typeface="Montserrat"/>
                <a:sym typeface="Montserrat"/>
              </a:rPr>
              <a:t>+41 7</a:t>
            </a:r>
            <a:r>
              <a:rPr lang="fr" sz="1100">
                <a:solidFill>
                  <a:srgbClr val="FFFFFF"/>
                </a:solidFill>
                <a:latin typeface="Montserrat"/>
                <a:ea typeface="Montserrat"/>
                <a:cs typeface="Montserrat"/>
                <a:sym typeface="Montserrat"/>
              </a:rPr>
              <a:t>8 607 95 35</a:t>
            </a:r>
            <a:endParaRPr b="0" i="0" sz="1100" u="none" cap="none" strike="noStrike">
              <a:solidFill>
                <a:srgbClr val="FFFFFF"/>
              </a:solidFill>
              <a:latin typeface="Montserrat"/>
              <a:ea typeface="Montserrat"/>
              <a:cs typeface="Montserrat"/>
              <a:sym typeface="Montserrat"/>
            </a:endParaRPr>
          </a:p>
          <a:p>
            <a:pPr indent="0" lvl="0" marL="914400" marR="0" rtl="0" algn="l">
              <a:lnSpc>
                <a:spcPct val="200000"/>
              </a:lnSpc>
              <a:spcBef>
                <a:spcPts val="1000"/>
              </a:spcBef>
              <a:spcAft>
                <a:spcPts val="0"/>
              </a:spcAft>
              <a:buClr>
                <a:srgbClr val="000000"/>
              </a:buClr>
              <a:buSzPts val="1100"/>
              <a:buFont typeface="Arial"/>
              <a:buNone/>
            </a:pPr>
            <a:r>
              <a:rPr lang="fr" sz="1100" u="sng">
                <a:solidFill>
                  <a:srgbClr val="FFFFFF"/>
                </a:solidFill>
                <a:latin typeface="Montserrat"/>
                <a:ea typeface="Montserrat"/>
                <a:cs typeface="Montserrat"/>
                <a:sym typeface="Montserrat"/>
              </a:rPr>
              <a:t>c</a:t>
            </a:r>
            <a:r>
              <a:rPr b="0" i="0" lang="fr" sz="1100" u="sng" cap="none" strike="noStrike">
                <a:solidFill>
                  <a:srgbClr val="FFFFFF"/>
                </a:solidFill>
                <a:latin typeface="Montserrat"/>
                <a:ea typeface="Montserrat"/>
                <a:cs typeface="Montserrat"/>
                <a:sym typeface="Montserrat"/>
              </a:rPr>
              <a:t>hristelle.giraud@eqlosion.ch</a:t>
            </a:r>
            <a:endParaRPr b="0" i="0" sz="1100" u="sng" cap="none" strike="noStrike">
              <a:solidFill>
                <a:srgbClr val="FFFFFF"/>
              </a:solidFill>
              <a:latin typeface="Montserrat"/>
              <a:ea typeface="Montserrat"/>
              <a:cs typeface="Montserrat"/>
              <a:sym typeface="Montserrat"/>
            </a:endParaRPr>
          </a:p>
          <a:p>
            <a:pPr indent="0" lvl="0" marL="914400" marR="0" rtl="0" algn="l">
              <a:lnSpc>
                <a:spcPct val="200000"/>
              </a:lnSpc>
              <a:spcBef>
                <a:spcPts val="1000"/>
              </a:spcBef>
              <a:spcAft>
                <a:spcPts val="1000"/>
              </a:spcAft>
              <a:buClr>
                <a:srgbClr val="000000"/>
              </a:buClr>
              <a:buSzPts val="1100"/>
              <a:buFont typeface="Arial"/>
              <a:buNone/>
            </a:pPr>
            <a:r>
              <a:rPr b="0" i="0" lang="fr" sz="1100" u="none" cap="none" strike="noStrike">
                <a:solidFill>
                  <a:srgbClr val="FFFFFF"/>
                </a:solidFill>
                <a:latin typeface="Montserrat"/>
                <a:ea typeface="Montserrat"/>
                <a:cs typeface="Montserrat"/>
                <a:sym typeface="Montserrat"/>
              </a:rPr>
              <a:t>+41 79 103 78 21</a:t>
            </a:r>
            <a:endParaRPr b="0" i="0" sz="1100" u="none" cap="none" strike="noStrike">
              <a:solidFill>
                <a:srgbClr val="FFFFFF"/>
              </a:solidFill>
              <a:latin typeface="Montserrat"/>
              <a:ea typeface="Montserrat"/>
              <a:cs typeface="Montserrat"/>
              <a:sym typeface="Montserrat"/>
            </a:endParaRPr>
          </a:p>
        </p:txBody>
      </p:sp>
      <p:grpSp>
        <p:nvGrpSpPr>
          <p:cNvPr id="313" name="Google Shape;313;p51"/>
          <p:cNvGrpSpPr/>
          <p:nvPr/>
        </p:nvGrpSpPr>
        <p:grpSpPr>
          <a:xfrm>
            <a:off x="5047818" y="4139643"/>
            <a:ext cx="245088" cy="277315"/>
            <a:chOff x="5618805" y="2440924"/>
            <a:chExt cx="345292" cy="342618"/>
          </a:xfrm>
        </p:grpSpPr>
        <p:sp>
          <p:nvSpPr>
            <p:cNvPr id="314" name="Google Shape;314;p51"/>
            <p:cNvSpPr/>
            <p:nvPr/>
          </p:nvSpPr>
          <p:spPr>
            <a:xfrm>
              <a:off x="5742751" y="2440924"/>
              <a:ext cx="221346" cy="222110"/>
            </a:xfrm>
            <a:custGeom>
              <a:rect b="b" l="l" r="r" t="t"/>
              <a:pathLst>
                <a:path extrusionOk="0" h="6978" w="6954">
                  <a:moveTo>
                    <a:pt x="3477" y="346"/>
                  </a:moveTo>
                  <a:cubicBezTo>
                    <a:pt x="5203" y="346"/>
                    <a:pt x="6596" y="1453"/>
                    <a:pt x="6596" y="2798"/>
                  </a:cubicBezTo>
                  <a:cubicBezTo>
                    <a:pt x="6596" y="3989"/>
                    <a:pt x="5513" y="5001"/>
                    <a:pt x="4025" y="5215"/>
                  </a:cubicBezTo>
                  <a:cubicBezTo>
                    <a:pt x="3941" y="5227"/>
                    <a:pt x="3882" y="5299"/>
                    <a:pt x="3882" y="5394"/>
                  </a:cubicBezTo>
                  <a:cubicBezTo>
                    <a:pt x="3786" y="5953"/>
                    <a:pt x="3370" y="6418"/>
                    <a:pt x="2846" y="6573"/>
                  </a:cubicBezTo>
                  <a:cubicBezTo>
                    <a:pt x="3060" y="6227"/>
                    <a:pt x="3144" y="5811"/>
                    <a:pt x="3084" y="5394"/>
                  </a:cubicBezTo>
                  <a:cubicBezTo>
                    <a:pt x="3084" y="5299"/>
                    <a:pt x="3024" y="5215"/>
                    <a:pt x="2941" y="5215"/>
                  </a:cubicBezTo>
                  <a:cubicBezTo>
                    <a:pt x="1429" y="5001"/>
                    <a:pt x="346" y="3989"/>
                    <a:pt x="346" y="2798"/>
                  </a:cubicBezTo>
                  <a:cubicBezTo>
                    <a:pt x="346" y="1453"/>
                    <a:pt x="1751" y="346"/>
                    <a:pt x="3477" y="346"/>
                  </a:cubicBezTo>
                  <a:close/>
                  <a:moveTo>
                    <a:pt x="3477" y="0"/>
                  </a:moveTo>
                  <a:cubicBezTo>
                    <a:pt x="2548" y="0"/>
                    <a:pt x="1691" y="286"/>
                    <a:pt x="1036" y="810"/>
                  </a:cubicBezTo>
                  <a:cubicBezTo>
                    <a:pt x="357" y="1346"/>
                    <a:pt x="0" y="2048"/>
                    <a:pt x="0" y="2798"/>
                  </a:cubicBezTo>
                  <a:cubicBezTo>
                    <a:pt x="0" y="4120"/>
                    <a:pt x="1155" y="5251"/>
                    <a:pt x="2739" y="5537"/>
                  </a:cubicBezTo>
                  <a:cubicBezTo>
                    <a:pt x="2774" y="5953"/>
                    <a:pt x="2620" y="6382"/>
                    <a:pt x="2322" y="6680"/>
                  </a:cubicBezTo>
                  <a:cubicBezTo>
                    <a:pt x="2286" y="6727"/>
                    <a:pt x="2262" y="6799"/>
                    <a:pt x="2298" y="6882"/>
                  </a:cubicBezTo>
                  <a:cubicBezTo>
                    <a:pt x="2322" y="6942"/>
                    <a:pt x="2382" y="6977"/>
                    <a:pt x="2465" y="6977"/>
                  </a:cubicBezTo>
                  <a:cubicBezTo>
                    <a:pt x="3310" y="6977"/>
                    <a:pt x="4037" y="6370"/>
                    <a:pt x="4215" y="5537"/>
                  </a:cubicBezTo>
                  <a:cubicBezTo>
                    <a:pt x="4965" y="5418"/>
                    <a:pt x="5632" y="5096"/>
                    <a:pt x="6120" y="4632"/>
                  </a:cubicBezTo>
                  <a:cubicBezTo>
                    <a:pt x="6656" y="4120"/>
                    <a:pt x="6954" y="3465"/>
                    <a:pt x="6954" y="2798"/>
                  </a:cubicBezTo>
                  <a:cubicBezTo>
                    <a:pt x="6942" y="2048"/>
                    <a:pt x="6584" y="1334"/>
                    <a:pt x="5918" y="810"/>
                  </a:cubicBezTo>
                  <a:cubicBezTo>
                    <a:pt x="5263" y="286"/>
                    <a:pt x="4394" y="0"/>
                    <a:pt x="34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51"/>
            <p:cNvSpPr/>
            <p:nvPr/>
          </p:nvSpPr>
          <p:spPr>
            <a:xfrm>
              <a:off x="5810581" y="2523905"/>
              <a:ext cx="11395" cy="11395"/>
            </a:xfrm>
            <a:custGeom>
              <a:rect b="b" l="l" r="r" t="t"/>
              <a:pathLst>
                <a:path extrusionOk="0" h="358" w="358">
                  <a:moveTo>
                    <a:pt x="179" y="1"/>
                  </a:moveTo>
                  <a:cubicBezTo>
                    <a:pt x="84" y="1"/>
                    <a:pt x="1" y="96"/>
                    <a:pt x="1" y="179"/>
                  </a:cubicBezTo>
                  <a:cubicBezTo>
                    <a:pt x="1" y="263"/>
                    <a:pt x="96" y="358"/>
                    <a:pt x="179" y="358"/>
                  </a:cubicBezTo>
                  <a:cubicBezTo>
                    <a:pt x="286" y="358"/>
                    <a:pt x="358" y="263"/>
                    <a:pt x="358" y="179"/>
                  </a:cubicBezTo>
                  <a:cubicBezTo>
                    <a:pt x="358" y="96"/>
                    <a:pt x="286" y="1"/>
                    <a:pt x="1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51"/>
            <p:cNvSpPr/>
            <p:nvPr/>
          </p:nvSpPr>
          <p:spPr>
            <a:xfrm>
              <a:off x="5884490" y="2523905"/>
              <a:ext cx="11395" cy="11395"/>
            </a:xfrm>
            <a:custGeom>
              <a:rect b="b" l="l" r="r" t="t"/>
              <a:pathLst>
                <a:path extrusionOk="0" h="358" w="358">
                  <a:moveTo>
                    <a:pt x="179" y="1"/>
                  </a:moveTo>
                  <a:cubicBezTo>
                    <a:pt x="72" y="1"/>
                    <a:pt x="0" y="96"/>
                    <a:pt x="0" y="179"/>
                  </a:cubicBezTo>
                  <a:cubicBezTo>
                    <a:pt x="0" y="263"/>
                    <a:pt x="95" y="358"/>
                    <a:pt x="179" y="358"/>
                  </a:cubicBezTo>
                  <a:cubicBezTo>
                    <a:pt x="286" y="358"/>
                    <a:pt x="357" y="263"/>
                    <a:pt x="357" y="179"/>
                  </a:cubicBezTo>
                  <a:cubicBezTo>
                    <a:pt x="357" y="96"/>
                    <a:pt x="286" y="1"/>
                    <a:pt x="1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51"/>
            <p:cNvSpPr/>
            <p:nvPr/>
          </p:nvSpPr>
          <p:spPr>
            <a:xfrm>
              <a:off x="5847727" y="2523905"/>
              <a:ext cx="11395" cy="11395"/>
            </a:xfrm>
            <a:custGeom>
              <a:rect b="b" l="l" r="r" t="t"/>
              <a:pathLst>
                <a:path extrusionOk="0" h="358" w="358">
                  <a:moveTo>
                    <a:pt x="179" y="1"/>
                  </a:moveTo>
                  <a:cubicBezTo>
                    <a:pt x="72" y="1"/>
                    <a:pt x="0" y="96"/>
                    <a:pt x="0" y="179"/>
                  </a:cubicBezTo>
                  <a:cubicBezTo>
                    <a:pt x="0" y="263"/>
                    <a:pt x="84" y="358"/>
                    <a:pt x="179" y="358"/>
                  </a:cubicBezTo>
                  <a:cubicBezTo>
                    <a:pt x="286" y="358"/>
                    <a:pt x="358" y="263"/>
                    <a:pt x="358" y="179"/>
                  </a:cubicBezTo>
                  <a:cubicBezTo>
                    <a:pt x="358" y="96"/>
                    <a:pt x="286" y="1"/>
                    <a:pt x="1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51"/>
            <p:cNvSpPr/>
            <p:nvPr/>
          </p:nvSpPr>
          <p:spPr>
            <a:xfrm>
              <a:off x="5618805" y="2516616"/>
              <a:ext cx="270269" cy="266926"/>
            </a:xfrm>
            <a:custGeom>
              <a:rect b="b" l="l" r="r" t="t"/>
              <a:pathLst>
                <a:path extrusionOk="0" h="8386" w="8491">
                  <a:moveTo>
                    <a:pt x="1269" y="0"/>
                  </a:moveTo>
                  <a:cubicBezTo>
                    <a:pt x="1224" y="0"/>
                    <a:pt x="1177" y="18"/>
                    <a:pt x="1144" y="51"/>
                  </a:cubicBezTo>
                  <a:cubicBezTo>
                    <a:pt x="1108" y="87"/>
                    <a:pt x="168" y="956"/>
                    <a:pt x="96" y="1706"/>
                  </a:cubicBezTo>
                  <a:cubicBezTo>
                    <a:pt x="1" y="2671"/>
                    <a:pt x="989" y="4385"/>
                    <a:pt x="2549" y="5933"/>
                  </a:cubicBezTo>
                  <a:cubicBezTo>
                    <a:pt x="4037" y="7421"/>
                    <a:pt x="5656" y="8386"/>
                    <a:pt x="6645" y="8386"/>
                  </a:cubicBezTo>
                  <a:lnTo>
                    <a:pt x="6776" y="8386"/>
                  </a:lnTo>
                  <a:cubicBezTo>
                    <a:pt x="7514" y="8314"/>
                    <a:pt x="8395" y="7374"/>
                    <a:pt x="8431" y="7326"/>
                  </a:cubicBezTo>
                  <a:cubicBezTo>
                    <a:pt x="8490" y="7266"/>
                    <a:pt x="8490" y="7159"/>
                    <a:pt x="8442" y="7100"/>
                  </a:cubicBezTo>
                  <a:cubicBezTo>
                    <a:pt x="8407" y="7076"/>
                    <a:pt x="7990" y="6540"/>
                    <a:pt x="7502" y="6052"/>
                  </a:cubicBezTo>
                  <a:cubicBezTo>
                    <a:pt x="7002" y="5540"/>
                    <a:pt x="6478" y="5123"/>
                    <a:pt x="6442" y="5111"/>
                  </a:cubicBezTo>
                  <a:cubicBezTo>
                    <a:pt x="6410" y="5085"/>
                    <a:pt x="6375" y="5072"/>
                    <a:pt x="6342" y="5072"/>
                  </a:cubicBezTo>
                  <a:cubicBezTo>
                    <a:pt x="6301" y="5072"/>
                    <a:pt x="6261" y="5091"/>
                    <a:pt x="6228" y="5123"/>
                  </a:cubicBezTo>
                  <a:lnTo>
                    <a:pt x="5573" y="5778"/>
                  </a:lnTo>
                  <a:lnTo>
                    <a:pt x="3442" y="3659"/>
                  </a:lnTo>
                  <a:cubicBezTo>
                    <a:pt x="3406" y="3617"/>
                    <a:pt x="3361" y="3596"/>
                    <a:pt x="3318" y="3596"/>
                  </a:cubicBezTo>
                  <a:cubicBezTo>
                    <a:pt x="3275" y="3596"/>
                    <a:pt x="3233" y="3617"/>
                    <a:pt x="3204" y="3659"/>
                  </a:cubicBezTo>
                  <a:cubicBezTo>
                    <a:pt x="3132" y="3730"/>
                    <a:pt x="3132" y="3837"/>
                    <a:pt x="3204" y="3897"/>
                  </a:cubicBezTo>
                  <a:lnTo>
                    <a:pt x="5466" y="6159"/>
                  </a:lnTo>
                  <a:cubicBezTo>
                    <a:pt x="5490" y="6183"/>
                    <a:pt x="5537" y="6195"/>
                    <a:pt x="5585" y="6195"/>
                  </a:cubicBezTo>
                  <a:cubicBezTo>
                    <a:pt x="5633" y="6195"/>
                    <a:pt x="5668" y="6183"/>
                    <a:pt x="5704" y="6159"/>
                  </a:cubicBezTo>
                  <a:lnTo>
                    <a:pt x="6371" y="5480"/>
                  </a:lnTo>
                  <a:cubicBezTo>
                    <a:pt x="6549" y="5635"/>
                    <a:pt x="6918" y="5945"/>
                    <a:pt x="7264" y="6290"/>
                  </a:cubicBezTo>
                  <a:cubicBezTo>
                    <a:pt x="7609" y="6635"/>
                    <a:pt x="7919" y="7004"/>
                    <a:pt x="8085" y="7195"/>
                  </a:cubicBezTo>
                  <a:cubicBezTo>
                    <a:pt x="7788" y="7481"/>
                    <a:pt x="7204" y="7981"/>
                    <a:pt x="6764" y="8028"/>
                  </a:cubicBezTo>
                  <a:cubicBezTo>
                    <a:pt x="6733" y="8031"/>
                    <a:pt x="6702" y="8032"/>
                    <a:pt x="6670" y="8032"/>
                  </a:cubicBezTo>
                  <a:cubicBezTo>
                    <a:pt x="5782" y="8032"/>
                    <a:pt x="4224" y="7085"/>
                    <a:pt x="2811" y="5683"/>
                  </a:cubicBezTo>
                  <a:cubicBezTo>
                    <a:pt x="1358" y="4218"/>
                    <a:pt x="394" y="2599"/>
                    <a:pt x="465" y="1730"/>
                  </a:cubicBezTo>
                  <a:cubicBezTo>
                    <a:pt x="513" y="1289"/>
                    <a:pt x="1013" y="706"/>
                    <a:pt x="1299" y="408"/>
                  </a:cubicBezTo>
                  <a:cubicBezTo>
                    <a:pt x="1477" y="563"/>
                    <a:pt x="1846" y="873"/>
                    <a:pt x="2204" y="1230"/>
                  </a:cubicBezTo>
                  <a:cubicBezTo>
                    <a:pt x="2549" y="1575"/>
                    <a:pt x="2858" y="1944"/>
                    <a:pt x="3013" y="2123"/>
                  </a:cubicBezTo>
                  <a:lnTo>
                    <a:pt x="2335" y="2790"/>
                  </a:lnTo>
                  <a:cubicBezTo>
                    <a:pt x="2263" y="2861"/>
                    <a:pt x="2263" y="2968"/>
                    <a:pt x="2335" y="3028"/>
                  </a:cubicBezTo>
                  <a:lnTo>
                    <a:pt x="2716" y="3397"/>
                  </a:lnTo>
                  <a:cubicBezTo>
                    <a:pt x="2751" y="3439"/>
                    <a:pt x="2796" y="3459"/>
                    <a:pt x="2838" y="3459"/>
                  </a:cubicBezTo>
                  <a:cubicBezTo>
                    <a:pt x="2879" y="3459"/>
                    <a:pt x="2918" y="3439"/>
                    <a:pt x="2942" y="3397"/>
                  </a:cubicBezTo>
                  <a:cubicBezTo>
                    <a:pt x="3025" y="3325"/>
                    <a:pt x="3025" y="3218"/>
                    <a:pt x="2942" y="3159"/>
                  </a:cubicBezTo>
                  <a:lnTo>
                    <a:pt x="2692" y="2909"/>
                  </a:lnTo>
                  <a:lnTo>
                    <a:pt x="3347" y="2254"/>
                  </a:lnTo>
                  <a:cubicBezTo>
                    <a:pt x="3406" y="2194"/>
                    <a:pt x="3430" y="2087"/>
                    <a:pt x="3359" y="2028"/>
                  </a:cubicBezTo>
                  <a:cubicBezTo>
                    <a:pt x="3347" y="2016"/>
                    <a:pt x="2930" y="1480"/>
                    <a:pt x="2430" y="980"/>
                  </a:cubicBezTo>
                  <a:cubicBezTo>
                    <a:pt x="1918" y="468"/>
                    <a:pt x="1394" y="51"/>
                    <a:pt x="1370" y="39"/>
                  </a:cubicBezTo>
                  <a:cubicBezTo>
                    <a:pt x="1343" y="12"/>
                    <a:pt x="1307" y="0"/>
                    <a:pt x="126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9" name="Google Shape;319;p51"/>
          <p:cNvGrpSpPr/>
          <p:nvPr/>
        </p:nvGrpSpPr>
        <p:grpSpPr>
          <a:xfrm>
            <a:off x="5041905" y="2805506"/>
            <a:ext cx="256927" cy="254927"/>
            <a:chOff x="3716358" y="1544655"/>
            <a:chExt cx="361971" cy="314958"/>
          </a:xfrm>
        </p:grpSpPr>
        <p:sp>
          <p:nvSpPr>
            <p:cNvPr id="320" name="Google Shape;320;p51"/>
            <p:cNvSpPr/>
            <p:nvPr/>
          </p:nvSpPr>
          <p:spPr>
            <a:xfrm>
              <a:off x="3767509" y="1646957"/>
              <a:ext cx="231213" cy="10663"/>
            </a:xfrm>
            <a:custGeom>
              <a:rect b="b" l="l" r="r" t="t"/>
              <a:pathLst>
                <a:path extrusionOk="0" h="335" w="7264">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51"/>
            <p:cNvSpPr/>
            <p:nvPr/>
          </p:nvSpPr>
          <p:spPr>
            <a:xfrm>
              <a:off x="3767509" y="1618532"/>
              <a:ext cx="152020" cy="10663"/>
            </a:xfrm>
            <a:custGeom>
              <a:rect b="b" l="l" r="r" t="t"/>
              <a:pathLst>
                <a:path extrusionOk="0" h="335" w="4776">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1"/>
            <p:cNvSpPr/>
            <p:nvPr/>
          </p:nvSpPr>
          <p:spPr>
            <a:xfrm>
              <a:off x="3931624" y="1618532"/>
              <a:ext cx="67098" cy="10663"/>
            </a:xfrm>
            <a:custGeom>
              <a:rect b="b" l="l" r="r" t="t"/>
              <a:pathLst>
                <a:path extrusionOk="0" h="335" w="2108">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51"/>
            <p:cNvSpPr/>
            <p:nvPr/>
          </p:nvSpPr>
          <p:spPr>
            <a:xfrm>
              <a:off x="3767509" y="1590108"/>
              <a:ext cx="39087" cy="10663"/>
            </a:xfrm>
            <a:custGeom>
              <a:rect b="b" l="l" r="r" t="t"/>
              <a:pathLst>
                <a:path extrusionOk="0" h="335" w="1228">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51"/>
            <p:cNvSpPr/>
            <p:nvPr/>
          </p:nvSpPr>
          <p:spPr>
            <a:xfrm>
              <a:off x="3818309" y="1590108"/>
              <a:ext cx="180412" cy="10663"/>
            </a:xfrm>
            <a:custGeom>
              <a:rect b="b" l="l" r="r" t="t"/>
              <a:pathLst>
                <a:path extrusionOk="0" h="335" w="5668">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5" name="Google Shape;325;p51"/>
            <p:cNvGrpSpPr/>
            <p:nvPr/>
          </p:nvGrpSpPr>
          <p:grpSpPr>
            <a:xfrm>
              <a:off x="3716358" y="1544655"/>
              <a:ext cx="361971" cy="314958"/>
              <a:chOff x="3716358" y="1544655"/>
              <a:chExt cx="361971" cy="314958"/>
            </a:xfrm>
          </p:grpSpPr>
          <p:sp>
            <p:nvSpPr>
              <p:cNvPr id="326" name="Google Shape;326;p51"/>
              <p:cNvSpPr/>
              <p:nvPr/>
            </p:nvSpPr>
            <p:spPr>
              <a:xfrm>
                <a:off x="3767509" y="1675381"/>
                <a:ext cx="84540" cy="10663"/>
              </a:xfrm>
              <a:custGeom>
                <a:rect b="b" l="l" r="r" t="t"/>
                <a:pathLst>
                  <a:path extrusionOk="0" h="335" w="2656">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51"/>
              <p:cNvSpPr/>
              <p:nvPr/>
            </p:nvSpPr>
            <p:spPr>
              <a:xfrm>
                <a:off x="3875158" y="1675381"/>
                <a:ext cx="123564" cy="10663"/>
              </a:xfrm>
              <a:custGeom>
                <a:rect b="b" l="l" r="r" t="t"/>
                <a:pathLst>
                  <a:path extrusionOk="0" h="335" w="3882">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51"/>
              <p:cNvSpPr/>
              <p:nvPr/>
            </p:nvSpPr>
            <p:spPr>
              <a:xfrm>
                <a:off x="3767509" y="1703423"/>
                <a:ext cx="174747" cy="10663"/>
              </a:xfrm>
              <a:custGeom>
                <a:rect b="b" l="l" r="r" t="t"/>
                <a:pathLst>
                  <a:path extrusionOk="0" h="335" w="549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51"/>
              <p:cNvSpPr/>
              <p:nvPr/>
            </p:nvSpPr>
            <p:spPr>
              <a:xfrm>
                <a:off x="3954351" y="1703423"/>
                <a:ext cx="44371" cy="10663"/>
              </a:xfrm>
              <a:custGeom>
                <a:rect b="b" l="l" r="r" t="t"/>
                <a:pathLst>
                  <a:path extrusionOk="0" h="335" w="1394">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51"/>
              <p:cNvSpPr/>
              <p:nvPr/>
            </p:nvSpPr>
            <p:spPr>
              <a:xfrm>
                <a:off x="3716358" y="1544655"/>
                <a:ext cx="361971" cy="314958"/>
              </a:xfrm>
              <a:custGeom>
                <a:rect b="b" l="l" r="r" t="t"/>
                <a:pathLst>
                  <a:path extrusionOk="0" h="9895" w="11372">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1" name="Google Shape;331;p51"/>
          <p:cNvGrpSpPr/>
          <p:nvPr/>
        </p:nvGrpSpPr>
        <p:grpSpPr>
          <a:xfrm>
            <a:off x="5005263" y="2364831"/>
            <a:ext cx="256920" cy="254920"/>
            <a:chOff x="6659725" y="3808035"/>
            <a:chExt cx="367607" cy="350549"/>
          </a:xfrm>
        </p:grpSpPr>
        <p:sp>
          <p:nvSpPr>
            <p:cNvPr id="332" name="Google Shape;332;p51"/>
            <p:cNvSpPr/>
            <p:nvPr/>
          </p:nvSpPr>
          <p:spPr>
            <a:xfrm>
              <a:off x="6659725" y="3845942"/>
              <a:ext cx="321394" cy="312642"/>
            </a:xfrm>
            <a:custGeom>
              <a:rect b="b" l="l" r="r" t="t"/>
              <a:pathLst>
                <a:path extrusionOk="0" h="9823" w="10098">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51"/>
            <p:cNvSpPr/>
            <p:nvPr/>
          </p:nvSpPr>
          <p:spPr>
            <a:xfrm>
              <a:off x="6705588" y="3808035"/>
              <a:ext cx="321744" cy="313787"/>
            </a:xfrm>
            <a:custGeom>
              <a:rect b="b" l="l" r="r" t="t"/>
              <a:pathLst>
                <a:path extrusionOk="0" h="9859" w="10109">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 name="Google Shape;334;p51"/>
          <p:cNvGrpSpPr/>
          <p:nvPr/>
        </p:nvGrpSpPr>
        <p:grpSpPr>
          <a:xfrm>
            <a:off x="5047818" y="3241043"/>
            <a:ext cx="245088" cy="277315"/>
            <a:chOff x="5618805" y="2440924"/>
            <a:chExt cx="345292" cy="342618"/>
          </a:xfrm>
        </p:grpSpPr>
        <p:sp>
          <p:nvSpPr>
            <p:cNvPr id="335" name="Google Shape;335;p51"/>
            <p:cNvSpPr/>
            <p:nvPr/>
          </p:nvSpPr>
          <p:spPr>
            <a:xfrm>
              <a:off x="5742751" y="2440924"/>
              <a:ext cx="221346" cy="222110"/>
            </a:xfrm>
            <a:custGeom>
              <a:rect b="b" l="l" r="r" t="t"/>
              <a:pathLst>
                <a:path extrusionOk="0" h="6978" w="6954">
                  <a:moveTo>
                    <a:pt x="3477" y="346"/>
                  </a:moveTo>
                  <a:cubicBezTo>
                    <a:pt x="5203" y="346"/>
                    <a:pt x="6596" y="1453"/>
                    <a:pt x="6596" y="2798"/>
                  </a:cubicBezTo>
                  <a:cubicBezTo>
                    <a:pt x="6596" y="3989"/>
                    <a:pt x="5513" y="5001"/>
                    <a:pt x="4025" y="5215"/>
                  </a:cubicBezTo>
                  <a:cubicBezTo>
                    <a:pt x="3941" y="5227"/>
                    <a:pt x="3882" y="5299"/>
                    <a:pt x="3882" y="5394"/>
                  </a:cubicBezTo>
                  <a:cubicBezTo>
                    <a:pt x="3786" y="5953"/>
                    <a:pt x="3370" y="6418"/>
                    <a:pt x="2846" y="6573"/>
                  </a:cubicBezTo>
                  <a:cubicBezTo>
                    <a:pt x="3060" y="6227"/>
                    <a:pt x="3144" y="5811"/>
                    <a:pt x="3084" y="5394"/>
                  </a:cubicBezTo>
                  <a:cubicBezTo>
                    <a:pt x="3084" y="5299"/>
                    <a:pt x="3024" y="5215"/>
                    <a:pt x="2941" y="5215"/>
                  </a:cubicBezTo>
                  <a:cubicBezTo>
                    <a:pt x="1429" y="5001"/>
                    <a:pt x="346" y="3989"/>
                    <a:pt x="346" y="2798"/>
                  </a:cubicBezTo>
                  <a:cubicBezTo>
                    <a:pt x="346" y="1453"/>
                    <a:pt x="1751" y="346"/>
                    <a:pt x="3477" y="346"/>
                  </a:cubicBezTo>
                  <a:close/>
                  <a:moveTo>
                    <a:pt x="3477" y="0"/>
                  </a:moveTo>
                  <a:cubicBezTo>
                    <a:pt x="2548" y="0"/>
                    <a:pt x="1691" y="286"/>
                    <a:pt x="1036" y="810"/>
                  </a:cubicBezTo>
                  <a:cubicBezTo>
                    <a:pt x="357" y="1346"/>
                    <a:pt x="0" y="2048"/>
                    <a:pt x="0" y="2798"/>
                  </a:cubicBezTo>
                  <a:cubicBezTo>
                    <a:pt x="0" y="4120"/>
                    <a:pt x="1155" y="5251"/>
                    <a:pt x="2739" y="5537"/>
                  </a:cubicBezTo>
                  <a:cubicBezTo>
                    <a:pt x="2774" y="5953"/>
                    <a:pt x="2620" y="6382"/>
                    <a:pt x="2322" y="6680"/>
                  </a:cubicBezTo>
                  <a:cubicBezTo>
                    <a:pt x="2286" y="6727"/>
                    <a:pt x="2262" y="6799"/>
                    <a:pt x="2298" y="6882"/>
                  </a:cubicBezTo>
                  <a:cubicBezTo>
                    <a:pt x="2322" y="6942"/>
                    <a:pt x="2382" y="6977"/>
                    <a:pt x="2465" y="6977"/>
                  </a:cubicBezTo>
                  <a:cubicBezTo>
                    <a:pt x="3310" y="6977"/>
                    <a:pt x="4037" y="6370"/>
                    <a:pt x="4215" y="5537"/>
                  </a:cubicBezTo>
                  <a:cubicBezTo>
                    <a:pt x="4965" y="5418"/>
                    <a:pt x="5632" y="5096"/>
                    <a:pt x="6120" y="4632"/>
                  </a:cubicBezTo>
                  <a:cubicBezTo>
                    <a:pt x="6656" y="4120"/>
                    <a:pt x="6954" y="3465"/>
                    <a:pt x="6954" y="2798"/>
                  </a:cubicBezTo>
                  <a:cubicBezTo>
                    <a:pt x="6942" y="2048"/>
                    <a:pt x="6584" y="1334"/>
                    <a:pt x="5918" y="810"/>
                  </a:cubicBezTo>
                  <a:cubicBezTo>
                    <a:pt x="5263" y="286"/>
                    <a:pt x="4394" y="0"/>
                    <a:pt x="34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51"/>
            <p:cNvSpPr/>
            <p:nvPr/>
          </p:nvSpPr>
          <p:spPr>
            <a:xfrm>
              <a:off x="5810581" y="2523905"/>
              <a:ext cx="11395" cy="11395"/>
            </a:xfrm>
            <a:custGeom>
              <a:rect b="b" l="l" r="r" t="t"/>
              <a:pathLst>
                <a:path extrusionOk="0" h="358" w="358">
                  <a:moveTo>
                    <a:pt x="179" y="1"/>
                  </a:moveTo>
                  <a:cubicBezTo>
                    <a:pt x="84" y="1"/>
                    <a:pt x="1" y="96"/>
                    <a:pt x="1" y="179"/>
                  </a:cubicBezTo>
                  <a:cubicBezTo>
                    <a:pt x="1" y="263"/>
                    <a:pt x="96" y="358"/>
                    <a:pt x="179" y="358"/>
                  </a:cubicBezTo>
                  <a:cubicBezTo>
                    <a:pt x="286" y="358"/>
                    <a:pt x="358" y="263"/>
                    <a:pt x="358" y="179"/>
                  </a:cubicBezTo>
                  <a:cubicBezTo>
                    <a:pt x="358" y="96"/>
                    <a:pt x="286" y="1"/>
                    <a:pt x="1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51"/>
            <p:cNvSpPr/>
            <p:nvPr/>
          </p:nvSpPr>
          <p:spPr>
            <a:xfrm>
              <a:off x="5884490" y="2523905"/>
              <a:ext cx="11395" cy="11395"/>
            </a:xfrm>
            <a:custGeom>
              <a:rect b="b" l="l" r="r" t="t"/>
              <a:pathLst>
                <a:path extrusionOk="0" h="358" w="358">
                  <a:moveTo>
                    <a:pt x="179" y="1"/>
                  </a:moveTo>
                  <a:cubicBezTo>
                    <a:pt x="72" y="1"/>
                    <a:pt x="0" y="96"/>
                    <a:pt x="0" y="179"/>
                  </a:cubicBezTo>
                  <a:cubicBezTo>
                    <a:pt x="0" y="263"/>
                    <a:pt x="95" y="358"/>
                    <a:pt x="179" y="358"/>
                  </a:cubicBezTo>
                  <a:cubicBezTo>
                    <a:pt x="286" y="358"/>
                    <a:pt x="357" y="263"/>
                    <a:pt x="357" y="179"/>
                  </a:cubicBezTo>
                  <a:cubicBezTo>
                    <a:pt x="357" y="96"/>
                    <a:pt x="286" y="1"/>
                    <a:pt x="1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51"/>
            <p:cNvSpPr/>
            <p:nvPr/>
          </p:nvSpPr>
          <p:spPr>
            <a:xfrm>
              <a:off x="5847727" y="2523905"/>
              <a:ext cx="11395" cy="11395"/>
            </a:xfrm>
            <a:custGeom>
              <a:rect b="b" l="l" r="r" t="t"/>
              <a:pathLst>
                <a:path extrusionOk="0" h="358" w="358">
                  <a:moveTo>
                    <a:pt x="179" y="1"/>
                  </a:moveTo>
                  <a:cubicBezTo>
                    <a:pt x="72" y="1"/>
                    <a:pt x="0" y="96"/>
                    <a:pt x="0" y="179"/>
                  </a:cubicBezTo>
                  <a:cubicBezTo>
                    <a:pt x="0" y="263"/>
                    <a:pt x="84" y="358"/>
                    <a:pt x="179" y="358"/>
                  </a:cubicBezTo>
                  <a:cubicBezTo>
                    <a:pt x="286" y="358"/>
                    <a:pt x="358" y="263"/>
                    <a:pt x="358" y="179"/>
                  </a:cubicBezTo>
                  <a:cubicBezTo>
                    <a:pt x="358" y="96"/>
                    <a:pt x="286" y="1"/>
                    <a:pt x="1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51"/>
            <p:cNvSpPr/>
            <p:nvPr/>
          </p:nvSpPr>
          <p:spPr>
            <a:xfrm>
              <a:off x="5618805" y="2516616"/>
              <a:ext cx="270269" cy="266926"/>
            </a:xfrm>
            <a:custGeom>
              <a:rect b="b" l="l" r="r" t="t"/>
              <a:pathLst>
                <a:path extrusionOk="0" h="8386" w="8491">
                  <a:moveTo>
                    <a:pt x="1269" y="0"/>
                  </a:moveTo>
                  <a:cubicBezTo>
                    <a:pt x="1224" y="0"/>
                    <a:pt x="1177" y="18"/>
                    <a:pt x="1144" y="51"/>
                  </a:cubicBezTo>
                  <a:cubicBezTo>
                    <a:pt x="1108" y="87"/>
                    <a:pt x="168" y="956"/>
                    <a:pt x="96" y="1706"/>
                  </a:cubicBezTo>
                  <a:cubicBezTo>
                    <a:pt x="1" y="2671"/>
                    <a:pt x="989" y="4385"/>
                    <a:pt x="2549" y="5933"/>
                  </a:cubicBezTo>
                  <a:cubicBezTo>
                    <a:pt x="4037" y="7421"/>
                    <a:pt x="5656" y="8386"/>
                    <a:pt x="6645" y="8386"/>
                  </a:cubicBezTo>
                  <a:lnTo>
                    <a:pt x="6776" y="8386"/>
                  </a:lnTo>
                  <a:cubicBezTo>
                    <a:pt x="7514" y="8314"/>
                    <a:pt x="8395" y="7374"/>
                    <a:pt x="8431" y="7326"/>
                  </a:cubicBezTo>
                  <a:cubicBezTo>
                    <a:pt x="8490" y="7266"/>
                    <a:pt x="8490" y="7159"/>
                    <a:pt x="8442" y="7100"/>
                  </a:cubicBezTo>
                  <a:cubicBezTo>
                    <a:pt x="8407" y="7076"/>
                    <a:pt x="7990" y="6540"/>
                    <a:pt x="7502" y="6052"/>
                  </a:cubicBezTo>
                  <a:cubicBezTo>
                    <a:pt x="7002" y="5540"/>
                    <a:pt x="6478" y="5123"/>
                    <a:pt x="6442" y="5111"/>
                  </a:cubicBezTo>
                  <a:cubicBezTo>
                    <a:pt x="6410" y="5085"/>
                    <a:pt x="6375" y="5072"/>
                    <a:pt x="6342" y="5072"/>
                  </a:cubicBezTo>
                  <a:cubicBezTo>
                    <a:pt x="6301" y="5072"/>
                    <a:pt x="6261" y="5091"/>
                    <a:pt x="6228" y="5123"/>
                  </a:cubicBezTo>
                  <a:lnTo>
                    <a:pt x="5573" y="5778"/>
                  </a:lnTo>
                  <a:lnTo>
                    <a:pt x="3442" y="3659"/>
                  </a:lnTo>
                  <a:cubicBezTo>
                    <a:pt x="3406" y="3617"/>
                    <a:pt x="3361" y="3596"/>
                    <a:pt x="3318" y="3596"/>
                  </a:cubicBezTo>
                  <a:cubicBezTo>
                    <a:pt x="3275" y="3596"/>
                    <a:pt x="3233" y="3617"/>
                    <a:pt x="3204" y="3659"/>
                  </a:cubicBezTo>
                  <a:cubicBezTo>
                    <a:pt x="3132" y="3730"/>
                    <a:pt x="3132" y="3837"/>
                    <a:pt x="3204" y="3897"/>
                  </a:cubicBezTo>
                  <a:lnTo>
                    <a:pt x="5466" y="6159"/>
                  </a:lnTo>
                  <a:cubicBezTo>
                    <a:pt x="5490" y="6183"/>
                    <a:pt x="5537" y="6195"/>
                    <a:pt x="5585" y="6195"/>
                  </a:cubicBezTo>
                  <a:cubicBezTo>
                    <a:pt x="5633" y="6195"/>
                    <a:pt x="5668" y="6183"/>
                    <a:pt x="5704" y="6159"/>
                  </a:cubicBezTo>
                  <a:lnTo>
                    <a:pt x="6371" y="5480"/>
                  </a:lnTo>
                  <a:cubicBezTo>
                    <a:pt x="6549" y="5635"/>
                    <a:pt x="6918" y="5945"/>
                    <a:pt x="7264" y="6290"/>
                  </a:cubicBezTo>
                  <a:cubicBezTo>
                    <a:pt x="7609" y="6635"/>
                    <a:pt x="7919" y="7004"/>
                    <a:pt x="8085" y="7195"/>
                  </a:cubicBezTo>
                  <a:cubicBezTo>
                    <a:pt x="7788" y="7481"/>
                    <a:pt x="7204" y="7981"/>
                    <a:pt x="6764" y="8028"/>
                  </a:cubicBezTo>
                  <a:cubicBezTo>
                    <a:pt x="6733" y="8031"/>
                    <a:pt x="6702" y="8032"/>
                    <a:pt x="6670" y="8032"/>
                  </a:cubicBezTo>
                  <a:cubicBezTo>
                    <a:pt x="5782" y="8032"/>
                    <a:pt x="4224" y="7085"/>
                    <a:pt x="2811" y="5683"/>
                  </a:cubicBezTo>
                  <a:cubicBezTo>
                    <a:pt x="1358" y="4218"/>
                    <a:pt x="394" y="2599"/>
                    <a:pt x="465" y="1730"/>
                  </a:cubicBezTo>
                  <a:cubicBezTo>
                    <a:pt x="513" y="1289"/>
                    <a:pt x="1013" y="706"/>
                    <a:pt x="1299" y="408"/>
                  </a:cubicBezTo>
                  <a:cubicBezTo>
                    <a:pt x="1477" y="563"/>
                    <a:pt x="1846" y="873"/>
                    <a:pt x="2204" y="1230"/>
                  </a:cubicBezTo>
                  <a:cubicBezTo>
                    <a:pt x="2549" y="1575"/>
                    <a:pt x="2858" y="1944"/>
                    <a:pt x="3013" y="2123"/>
                  </a:cubicBezTo>
                  <a:lnTo>
                    <a:pt x="2335" y="2790"/>
                  </a:lnTo>
                  <a:cubicBezTo>
                    <a:pt x="2263" y="2861"/>
                    <a:pt x="2263" y="2968"/>
                    <a:pt x="2335" y="3028"/>
                  </a:cubicBezTo>
                  <a:lnTo>
                    <a:pt x="2716" y="3397"/>
                  </a:lnTo>
                  <a:cubicBezTo>
                    <a:pt x="2751" y="3439"/>
                    <a:pt x="2796" y="3459"/>
                    <a:pt x="2838" y="3459"/>
                  </a:cubicBezTo>
                  <a:cubicBezTo>
                    <a:pt x="2879" y="3459"/>
                    <a:pt x="2918" y="3439"/>
                    <a:pt x="2942" y="3397"/>
                  </a:cubicBezTo>
                  <a:cubicBezTo>
                    <a:pt x="3025" y="3325"/>
                    <a:pt x="3025" y="3218"/>
                    <a:pt x="2942" y="3159"/>
                  </a:cubicBezTo>
                  <a:lnTo>
                    <a:pt x="2692" y="2909"/>
                  </a:lnTo>
                  <a:lnTo>
                    <a:pt x="3347" y="2254"/>
                  </a:lnTo>
                  <a:cubicBezTo>
                    <a:pt x="3406" y="2194"/>
                    <a:pt x="3430" y="2087"/>
                    <a:pt x="3359" y="2028"/>
                  </a:cubicBezTo>
                  <a:cubicBezTo>
                    <a:pt x="3347" y="2016"/>
                    <a:pt x="2930" y="1480"/>
                    <a:pt x="2430" y="980"/>
                  </a:cubicBezTo>
                  <a:cubicBezTo>
                    <a:pt x="1918" y="468"/>
                    <a:pt x="1394" y="51"/>
                    <a:pt x="1370" y="39"/>
                  </a:cubicBezTo>
                  <a:cubicBezTo>
                    <a:pt x="1343" y="12"/>
                    <a:pt x="1307" y="0"/>
                    <a:pt x="126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0" name="Google Shape;340;p51"/>
          <p:cNvGrpSpPr/>
          <p:nvPr/>
        </p:nvGrpSpPr>
        <p:grpSpPr>
          <a:xfrm>
            <a:off x="5041905" y="3701544"/>
            <a:ext cx="256927" cy="254927"/>
            <a:chOff x="3716358" y="1544655"/>
            <a:chExt cx="361971" cy="314958"/>
          </a:xfrm>
        </p:grpSpPr>
        <p:sp>
          <p:nvSpPr>
            <p:cNvPr id="341" name="Google Shape;341;p51"/>
            <p:cNvSpPr/>
            <p:nvPr/>
          </p:nvSpPr>
          <p:spPr>
            <a:xfrm>
              <a:off x="3767509" y="1646957"/>
              <a:ext cx="231213" cy="10663"/>
            </a:xfrm>
            <a:custGeom>
              <a:rect b="b" l="l" r="r" t="t"/>
              <a:pathLst>
                <a:path extrusionOk="0" h="335" w="7264">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1"/>
            <p:cNvSpPr/>
            <p:nvPr/>
          </p:nvSpPr>
          <p:spPr>
            <a:xfrm>
              <a:off x="3767509" y="1618532"/>
              <a:ext cx="152020" cy="10663"/>
            </a:xfrm>
            <a:custGeom>
              <a:rect b="b" l="l" r="r" t="t"/>
              <a:pathLst>
                <a:path extrusionOk="0" h="335" w="4776">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51"/>
            <p:cNvSpPr/>
            <p:nvPr/>
          </p:nvSpPr>
          <p:spPr>
            <a:xfrm>
              <a:off x="3931624" y="1618532"/>
              <a:ext cx="67098" cy="10663"/>
            </a:xfrm>
            <a:custGeom>
              <a:rect b="b" l="l" r="r" t="t"/>
              <a:pathLst>
                <a:path extrusionOk="0" h="335" w="2108">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51"/>
            <p:cNvSpPr/>
            <p:nvPr/>
          </p:nvSpPr>
          <p:spPr>
            <a:xfrm>
              <a:off x="3767509" y="1590108"/>
              <a:ext cx="39087" cy="10663"/>
            </a:xfrm>
            <a:custGeom>
              <a:rect b="b" l="l" r="r" t="t"/>
              <a:pathLst>
                <a:path extrusionOk="0" h="335" w="1228">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51"/>
            <p:cNvSpPr/>
            <p:nvPr/>
          </p:nvSpPr>
          <p:spPr>
            <a:xfrm>
              <a:off x="3818309" y="1590108"/>
              <a:ext cx="180412" cy="10663"/>
            </a:xfrm>
            <a:custGeom>
              <a:rect b="b" l="l" r="r" t="t"/>
              <a:pathLst>
                <a:path extrusionOk="0" h="335" w="5668">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6" name="Google Shape;346;p51"/>
            <p:cNvGrpSpPr/>
            <p:nvPr/>
          </p:nvGrpSpPr>
          <p:grpSpPr>
            <a:xfrm>
              <a:off x="3716358" y="1544655"/>
              <a:ext cx="361971" cy="314958"/>
              <a:chOff x="3716358" y="1544655"/>
              <a:chExt cx="361971" cy="314958"/>
            </a:xfrm>
          </p:grpSpPr>
          <p:sp>
            <p:nvSpPr>
              <p:cNvPr id="347" name="Google Shape;347;p51"/>
              <p:cNvSpPr/>
              <p:nvPr/>
            </p:nvSpPr>
            <p:spPr>
              <a:xfrm>
                <a:off x="3767509" y="1675381"/>
                <a:ext cx="84540" cy="10663"/>
              </a:xfrm>
              <a:custGeom>
                <a:rect b="b" l="l" r="r" t="t"/>
                <a:pathLst>
                  <a:path extrusionOk="0" h="335" w="2656">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51"/>
              <p:cNvSpPr/>
              <p:nvPr/>
            </p:nvSpPr>
            <p:spPr>
              <a:xfrm>
                <a:off x="3875158" y="1675381"/>
                <a:ext cx="123564" cy="10663"/>
              </a:xfrm>
              <a:custGeom>
                <a:rect b="b" l="l" r="r" t="t"/>
                <a:pathLst>
                  <a:path extrusionOk="0" h="335" w="3882">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51"/>
              <p:cNvSpPr/>
              <p:nvPr/>
            </p:nvSpPr>
            <p:spPr>
              <a:xfrm>
                <a:off x="3767509" y="1703423"/>
                <a:ext cx="174747" cy="10663"/>
              </a:xfrm>
              <a:custGeom>
                <a:rect b="b" l="l" r="r" t="t"/>
                <a:pathLst>
                  <a:path extrusionOk="0" h="335" w="549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51"/>
              <p:cNvSpPr/>
              <p:nvPr/>
            </p:nvSpPr>
            <p:spPr>
              <a:xfrm>
                <a:off x="3954351" y="1703423"/>
                <a:ext cx="44371" cy="10663"/>
              </a:xfrm>
              <a:custGeom>
                <a:rect b="b" l="l" r="r" t="t"/>
                <a:pathLst>
                  <a:path extrusionOk="0" h="335" w="1394">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51"/>
              <p:cNvSpPr/>
              <p:nvPr/>
            </p:nvSpPr>
            <p:spPr>
              <a:xfrm>
                <a:off x="3716358" y="1544655"/>
                <a:ext cx="361971" cy="314958"/>
              </a:xfrm>
              <a:custGeom>
                <a:rect b="b" l="l" r="r" t="t"/>
                <a:pathLst>
                  <a:path extrusionOk="0" h="9895" w="11372">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93" name="Shape 193"/>
        <p:cNvGrpSpPr/>
        <p:nvPr/>
      </p:nvGrpSpPr>
      <p:grpSpPr>
        <a:xfrm>
          <a:off x="0" y="0"/>
          <a:ext cx="0" cy="0"/>
          <a:chOff x="0" y="0"/>
          <a:chExt cx="0" cy="0"/>
        </a:xfrm>
      </p:grpSpPr>
      <p:sp>
        <p:nvSpPr>
          <p:cNvPr id="194" name="Google Shape;194;p36"/>
          <p:cNvSpPr txBox="1"/>
          <p:nvPr>
            <p:ph type="title"/>
          </p:nvPr>
        </p:nvSpPr>
        <p:spPr>
          <a:xfrm>
            <a:off x="179850" y="3485800"/>
            <a:ext cx="2019900" cy="10803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fr">
                <a:latin typeface="Josefin Sans"/>
                <a:ea typeface="Josefin Sans"/>
                <a:cs typeface="Josefin Sans"/>
                <a:sym typeface="Josefin Sans"/>
              </a:rPr>
              <a:t>Déroulé</a:t>
            </a:r>
            <a:endParaRPr>
              <a:latin typeface="Josefin Sans"/>
              <a:ea typeface="Josefin Sans"/>
              <a:cs typeface="Josefin Sans"/>
              <a:sym typeface="Josefin Sans"/>
            </a:endParaRPr>
          </a:p>
          <a:p>
            <a:pPr indent="0" lvl="0" marL="0" rtl="0" algn="r">
              <a:lnSpc>
                <a:spcPct val="100000"/>
              </a:lnSpc>
              <a:spcBef>
                <a:spcPts val="0"/>
              </a:spcBef>
              <a:spcAft>
                <a:spcPts val="0"/>
              </a:spcAft>
              <a:buSzPts val="2800"/>
              <a:buNone/>
            </a:pPr>
            <a:r>
              <a:t/>
            </a:r>
            <a:endParaRPr b="0" sz="1600">
              <a:latin typeface="Josefin Sans"/>
              <a:ea typeface="Josefin Sans"/>
              <a:cs typeface="Josefin Sans"/>
              <a:sym typeface="Josefin Sans"/>
            </a:endParaRPr>
          </a:p>
        </p:txBody>
      </p:sp>
      <p:sp>
        <p:nvSpPr>
          <p:cNvPr id="195" name="Google Shape;195;p36"/>
          <p:cNvSpPr txBox="1"/>
          <p:nvPr/>
        </p:nvSpPr>
        <p:spPr>
          <a:xfrm>
            <a:off x="2539800" y="1848175"/>
            <a:ext cx="5987100" cy="1400700"/>
          </a:xfrm>
          <a:prstGeom prst="rect">
            <a:avLst/>
          </a:prstGeom>
          <a:noFill/>
          <a:ln>
            <a:noFill/>
          </a:ln>
        </p:spPr>
        <p:txBody>
          <a:bodyPr anchorCtr="0" anchor="t" bIns="91425" lIns="91425" spcFirstLastPara="1" rIns="91425" wrap="square" tIns="91425">
            <a:spAutoFit/>
          </a:bodyPr>
          <a:lstStyle/>
          <a:p>
            <a:pPr indent="-323850" lvl="0" marL="457200" marR="0" rtl="0" algn="just">
              <a:lnSpc>
                <a:spcPct val="120000"/>
              </a:lnSpc>
              <a:spcBef>
                <a:spcPts val="400"/>
              </a:spcBef>
              <a:spcAft>
                <a:spcPts val="0"/>
              </a:spcAft>
              <a:buClr>
                <a:srgbClr val="263238"/>
              </a:buClr>
              <a:buSzPts val="1500"/>
              <a:buFont typeface="Montserrat"/>
              <a:buChar char="●"/>
            </a:pPr>
            <a:r>
              <a:rPr lang="fr" sz="1500">
                <a:solidFill>
                  <a:srgbClr val="434343"/>
                </a:solidFill>
                <a:latin typeface="Montserrat"/>
                <a:ea typeface="Montserrat"/>
                <a:cs typeface="Montserrat"/>
                <a:sym typeface="Montserrat"/>
              </a:rPr>
              <a:t>Introduction : le PECC, c’est quoi (3’)</a:t>
            </a:r>
            <a:endParaRPr sz="1500">
              <a:solidFill>
                <a:srgbClr val="434343"/>
              </a:solidFill>
              <a:latin typeface="Montserrat"/>
              <a:ea typeface="Montserrat"/>
              <a:cs typeface="Montserrat"/>
              <a:sym typeface="Montserrat"/>
            </a:endParaRPr>
          </a:p>
          <a:p>
            <a:pPr indent="-323850" lvl="0" marL="457200" marR="0" rtl="0" algn="just">
              <a:lnSpc>
                <a:spcPct val="120000"/>
              </a:lnSpc>
              <a:spcBef>
                <a:spcPts val="40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Calendrier (2’)</a:t>
            </a:r>
            <a:endParaRPr sz="1500">
              <a:solidFill>
                <a:srgbClr val="434343"/>
              </a:solidFill>
              <a:latin typeface="Montserrat"/>
              <a:ea typeface="Montserrat"/>
              <a:cs typeface="Montserrat"/>
              <a:sym typeface="Montserrat"/>
            </a:endParaRPr>
          </a:p>
          <a:p>
            <a:pPr indent="-323850" lvl="0" marL="457200" marR="0" rtl="0" algn="just">
              <a:lnSpc>
                <a:spcPct val="120000"/>
              </a:lnSpc>
              <a:spcBef>
                <a:spcPts val="400"/>
              </a:spcBef>
              <a:spcAft>
                <a:spcPts val="0"/>
              </a:spcAft>
              <a:buClr>
                <a:srgbClr val="263238"/>
              </a:buClr>
              <a:buSzPts val="1500"/>
              <a:buFont typeface="Montserrat"/>
              <a:buChar char="●"/>
            </a:pPr>
            <a:r>
              <a:rPr b="0" i="0" lang="fr" sz="1500" u="none" cap="none" strike="noStrike">
                <a:solidFill>
                  <a:srgbClr val="434343"/>
                </a:solidFill>
                <a:latin typeface="Montserrat"/>
                <a:ea typeface="Montserrat"/>
                <a:cs typeface="Montserrat"/>
                <a:sym typeface="Montserrat"/>
              </a:rPr>
              <a:t>Etat des lieux - Principaux résultats (</a:t>
            </a:r>
            <a:r>
              <a:rPr lang="fr" sz="1500">
                <a:solidFill>
                  <a:srgbClr val="434343"/>
                </a:solidFill>
                <a:latin typeface="Montserrat"/>
                <a:ea typeface="Montserrat"/>
                <a:cs typeface="Montserrat"/>
                <a:sym typeface="Montserrat"/>
              </a:rPr>
              <a:t>5’)</a:t>
            </a:r>
            <a:endParaRPr sz="1500">
              <a:solidFill>
                <a:srgbClr val="434343"/>
              </a:solidFill>
              <a:latin typeface="Montserrat"/>
              <a:ea typeface="Montserrat"/>
              <a:cs typeface="Montserrat"/>
              <a:sym typeface="Montserrat"/>
            </a:endParaRPr>
          </a:p>
          <a:p>
            <a:pPr indent="-323850" lvl="0" marL="457200" marR="0" rtl="0" algn="just">
              <a:lnSpc>
                <a:spcPct val="120000"/>
              </a:lnSpc>
              <a:spcBef>
                <a:spcPts val="40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Prochaines étapes (2’)</a:t>
            </a:r>
            <a:endParaRPr sz="1500">
              <a:solidFill>
                <a:srgbClr val="434343"/>
              </a:solidFill>
              <a:latin typeface="Montserrat"/>
              <a:ea typeface="Montserrat"/>
              <a:cs typeface="Montserrat"/>
              <a:sym typeface="Montserrat"/>
            </a:endParaRPr>
          </a:p>
        </p:txBody>
      </p:sp>
      <p:sp>
        <p:nvSpPr>
          <p:cNvPr id="196" name="Google Shape;196;p36"/>
          <p:cNvSpPr/>
          <p:nvPr/>
        </p:nvSpPr>
        <p:spPr>
          <a:xfrm>
            <a:off x="2708300" y="1402780"/>
            <a:ext cx="766800" cy="42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6"/>
          <p:cNvSpPr txBox="1"/>
          <p:nvPr/>
        </p:nvSpPr>
        <p:spPr>
          <a:xfrm>
            <a:off x="2679525" y="1074175"/>
            <a:ext cx="4860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chemeClr val="lt2"/>
              </a:solidFill>
              <a:latin typeface="Arial"/>
              <a:ea typeface="Arial"/>
              <a:cs typeface="Arial"/>
              <a:sym typeface="Arial"/>
            </a:endParaRPr>
          </a:p>
        </p:txBody>
      </p:sp>
      <p:sp>
        <p:nvSpPr>
          <p:cNvPr id="198" name="Google Shape;198;p36"/>
          <p:cNvSpPr/>
          <p:nvPr/>
        </p:nvSpPr>
        <p:spPr>
          <a:xfrm flipH="1">
            <a:off x="2681323" y="841427"/>
            <a:ext cx="482409" cy="478703"/>
          </a:xfrm>
          <a:custGeom>
            <a:rect b="b" l="l" r="r" t="t"/>
            <a:pathLst>
              <a:path extrusionOk="0" h="11253" w="11264">
                <a:moveTo>
                  <a:pt x="9847" y="548"/>
                </a:moveTo>
                <a:lnTo>
                  <a:pt x="9847" y="1203"/>
                </a:lnTo>
                <a:cubicBezTo>
                  <a:pt x="9847" y="1299"/>
                  <a:pt x="9930" y="1370"/>
                  <a:pt x="10014" y="1370"/>
                </a:cubicBezTo>
                <a:lnTo>
                  <a:pt x="10669" y="1370"/>
                </a:lnTo>
                <a:lnTo>
                  <a:pt x="9252" y="2811"/>
                </a:lnTo>
                <a:lnTo>
                  <a:pt x="8656" y="2811"/>
                </a:lnTo>
                <a:lnTo>
                  <a:pt x="9609" y="1858"/>
                </a:lnTo>
                <a:cubicBezTo>
                  <a:pt x="9668" y="1799"/>
                  <a:pt x="9668" y="1703"/>
                  <a:pt x="9609" y="1620"/>
                </a:cubicBezTo>
                <a:cubicBezTo>
                  <a:pt x="9579" y="1590"/>
                  <a:pt x="9537" y="1575"/>
                  <a:pt x="9494" y="1575"/>
                </a:cubicBezTo>
                <a:cubicBezTo>
                  <a:pt x="9451" y="1575"/>
                  <a:pt x="9406" y="1590"/>
                  <a:pt x="9371" y="1620"/>
                </a:cubicBezTo>
                <a:lnTo>
                  <a:pt x="8418" y="2572"/>
                </a:lnTo>
                <a:lnTo>
                  <a:pt x="8418" y="1977"/>
                </a:lnTo>
                <a:lnTo>
                  <a:pt x="9847" y="548"/>
                </a:lnTo>
                <a:close/>
                <a:moveTo>
                  <a:pt x="4549" y="2442"/>
                </a:moveTo>
                <a:cubicBezTo>
                  <a:pt x="5668" y="2442"/>
                  <a:pt x="6680" y="2870"/>
                  <a:pt x="7430" y="3573"/>
                </a:cubicBezTo>
                <a:lnTo>
                  <a:pt x="4430" y="6561"/>
                </a:lnTo>
                <a:cubicBezTo>
                  <a:pt x="4370" y="6621"/>
                  <a:pt x="4370" y="6728"/>
                  <a:pt x="4430" y="6799"/>
                </a:cubicBezTo>
                <a:cubicBezTo>
                  <a:pt x="4465" y="6835"/>
                  <a:pt x="4513" y="6847"/>
                  <a:pt x="4549" y="6847"/>
                </a:cubicBezTo>
                <a:cubicBezTo>
                  <a:pt x="4596" y="6847"/>
                  <a:pt x="4644" y="6835"/>
                  <a:pt x="4668" y="6799"/>
                </a:cubicBezTo>
                <a:lnTo>
                  <a:pt x="5418" y="6061"/>
                </a:lnTo>
                <a:cubicBezTo>
                  <a:pt x="5549" y="6240"/>
                  <a:pt x="5620" y="6466"/>
                  <a:pt x="5620" y="6680"/>
                </a:cubicBezTo>
                <a:cubicBezTo>
                  <a:pt x="5620" y="7275"/>
                  <a:pt x="5144" y="7752"/>
                  <a:pt x="4549" y="7752"/>
                </a:cubicBezTo>
                <a:cubicBezTo>
                  <a:pt x="3953" y="7752"/>
                  <a:pt x="3477" y="7275"/>
                  <a:pt x="3477" y="6680"/>
                </a:cubicBezTo>
                <a:cubicBezTo>
                  <a:pt x="3477" y="6085"/>
                  <a:pt x="3953" y="5609"/>
                  <a:pt x="4549" y="5609"/>
                </a:cubicBezTo>
                <a:cubicBezTo>
                  <a:pt x="4608" y="5609"/>
                  <a:pt x="4680" y="5609"/>
                  <a:pt x="4739" y="5632"/>
                </a:cubicBezTo>
                <a:cubicBezTo>
                  <a:pt x="4747" y="5633"/>
                  <a:pt x="4755" y="5634"/>
                  <a:pt x="4763" y="5634"/>
                </a:cubicBezTo>
                <a:cubicBezTo>
                  <a:pt x="4848" y="5634"/>
                  <a:pt x="4920" y="5577"/>
                  <a:pt x="4942" y="5490"/>
                </a:cubicBezTo>
                <a:cubicBezTo>
                  <a:pt x="4954" y="5406"/>
                  <a:pt x="4894" y="5311"/>
                  <a:pt x="4799" y="5299"/>
                </a:cubicBezTo>
                <a:cubicBezTo>
                  <a:pt x="4715" y="5287"/>
                  <a:pt x="4620" y="5275"/>
                  <a:pt x="4549" y="5275"/>
                </a:cubicBezTo>
                <a:cubicBezTo>
                  <a:pt x="3775" y="5275"/>
                  <a:pt x="3156" y="5894"/>
                  <a:pt x="3156" y="6668"/>
                </a:cubicBezTo>
                <a:cubicBezTo>
                  <a:pt x="3156" y="7442"/>
                  <a:pt x="3775" y="8073"/>
                  <a:pt x="4549" y="8073"/>
                </a:cubicBezTo>
                <a:cubicBezTo>
                  <a:pt x="5323" y="8073"/>
                  <a:pt x="5954" y="7442"/>
                  <a:pt x="5954" y="6668"/>
                </a:cubicBezTo>
                <a:cubicBezTo>
                  <a:pt x="5954" y="6359"/>
                  <a:pt x="5847" y="6049"/>
                  <a:pt x="5656" y="5811"/>
                </a:cubicBezTo>
                <a:lnTo>
                  <a:pt x="6168" y="5287"/>
                </a:lnTo>
                <a:cubicBezTo>
                  <a:pt x="6501" y="5668"/>
                  <a:pt x="6680" y="6168"/>
                  <a:pt x="6680" y="6668"/>
                </a:cubicBezTo>
                <a:cubicBezTo>
                  <a:pt x="6680" y="7847"/>
                  <a:pt x="5727" y="8799"/>
                  <a:pt x="4549" y="8799"/>
                </a:cubicBezTo>
                <a:cubicBezTo>
                  <a:pt x="3370" y="8799"/>
                  <a:pt x="2418" y="7847"/>
                  <a:pt x="2418" y="6668"/>
                </a:cubicBezTo>
                <a:cubicBezTo>
                  <a:pt x="2418" y="5490"/>
                  <a:pt x="3370" y="4537"/>
                  <a:pt x="4549" y="4537"/>
                </a:cubicBezTo>
                <a:cubicBezTo>
                  <a:pt x="4906" y="4537"/>
                  <a:pt x="5251" y="4632"/>
                  <a:pt x="5561" y="4799"/>
                </a:cubicBezTo>
                <a:cubicBezTo>
                  <a:pt x="5583" y="4810"/>
                  <a:pt x="5608" y="4815"/>
                  <a:pt x="5635" y="4815"/>
                </a:cubicBezTo>
                <a:cubicBezTo>
                  <a:pt x="5693" y="4815"/>
                  <a:pt x="5754" y="4789"/>
                  <a:pt x="5787" y="4739"/>
                </a:cubicBezTo>
                <a:cubicBezTo>
                  <a:pt x="5835" y="4656"/>
                  <a:pt x="5799" y="4561"/>
                  <a:pt x="5727" y="4513"/>
                </a:cubicBezTo>
                <a:cubicBezTo>
                  <a:pt x="5370" y="4323"/>
                  <a:pt x="4965" y="4216"/>
                  <a:pt x="4561" y="4216"/>
                </a:cubicBezTo>
                <a:cubicBezTo>
                  <a:pt x="3215" y="4216"/>
                  <a:pt x="2108" y="5311"/>
                  <a:pt x="2108" y="6668"/>
                </a:cubicBezTo>
                <a:cubicBezTo>
                  <a:pt x="2108" y="8026"/>
                  <a:pt x="3215" y="9121"/>
                  <a:pt x="4561" y="9121"/>
                </a:cubicBezTo>
                <a:cubicBezTo>
                  <a:pt x="5918" y="9121"/>
                  <a:pt x="7025" y="8026"/>
                  <a:pt x="7025" y="6668"/>
                </a:cubicBezTo>
                <a:cubicBezTo>
                  <a:pt x="7025" y="6073"/>
                  <a:pt x="6811" y="5490"/>
                  <a:pt x="6406" y="5049"/>
                </a:cubicBezTo>
                <a:lnTo>
                  <a:pt x="6930" y="4525"/>
                </a:lnTo>
                <a:cubicBezTo>
                  <a:pt x="7466" y="5109"/>
                  <a:pt x="7752" y="5871"/>
                  <a:pt x="7752" y="6656"/>
                </a:cubicBezTo>
                <a:cubicBezTo>
                  <a:pt x="7752" y="8407"/>
                  <a:pt x="6323" y="9835"/>
                  <a:pt x="4561" y="9835"/>
                </a:cubicBezTo>
                <a:cubicBezTo>
                  <a:pt x="2810" y="9835"/>
                  <a:pt x="1382" y="8407"/>
                  <a:pt x="1382" y="6656"/>
                </a:cubicBezTo>
                <a:cubicBezTo>
                  <a:pt x="1382" y="4894"/>
                  <a:pt x="2810" y="3465"/>
                  <a:pt x="4561" y="3465"/>
                </a:cubicBezTo>
                <a:cubicBezTo>
                  <a:pt x="5180" y="3465"/>
                  <a:pt x="5775" y="3644"/>
                  <a:pt x="6275" y="3977"/>
                </a:cubicBezTo>
                <a:cubicBezTo>
                  <a:pt x="6300" y="3994"/>
                  <a:pt x="6330" y="4002"/>
                  <a:pt x="6360" y="4002"/>
                </a:cubicBezTo>
                <a:cubicBezTo>
                  <a:pt x="6415" y="4002"/>
                  <a:pt x="6471" y="3976"/>
                  <a:pt x="6501" y="3930"/>
                </a:cubicBezTo>
                <a:cubicBezTo>
                  <a:pt x="6549" y="3858"/>
                  <a:pt x="6525" y="3751"/>
                  <a:pt x="6454" y="3704"/>
                </a:cubicBezTo>
                <a:cubicBezTo>
                  <a:pt x="5894" y="3346"/>
                  <a:pt x="5239" y="3156"/>
                  <a:pt x="4561" y="3156"/>
                </a:cubicBezTo>
                <a:cubicBezTo>
                  <a:pt x="2632" y="3156"/>
                  <a:pt x="1048" y="4739"/>
                  <a:pt x="1048" y="6668"/>
                </a:cubicBezTo>
                <a:cubicBezTo>
                  <a:pt x="1048" y="8609"/>
                  <a:pt x="2632" y="10181"/>
                  <a:pt x="4561" y="10181"/>
                </a:cubicBezTo>
                <a:cubicBezTo>
                  <a:pt x="6501" y="10181"/>
                  <a:pt x="8073" y="8609"/>
                  <a:pt x="8073" y="6668"/>
                </a:cubicBezTo>
                <a:cubicBezTo>
                  <a:pt x="8073" y="5787"/>
                  <a:pt x="7752" y="4954"/>
                  <a:pt x="7156" y="4299"/>
                </a:cubicBezTo>
                <a:lnTo>
                  <a:pt x="7680" y="3787"/>
                </a:lnTo>
                <a:cubicBezTo>
                  <a:pt x="8383" y="4561"/>
                  <a:pt x="8799" y="5573"/>
                  <a:pt x="8799" y="6680"/>
                </a:cubicBezTo>
                <a:cubicBezTo>
                  <a:pt x="8799" y="9026"/>
                  <a:pt x="6894" y="10931"/>
                  <a:pt x="4549" y="10931"/>
                </a:cubicBezTo>
                <a:cubicBezTo>
                  <a:pt x="2215" y="10931"/>
                  <a:pt x="310" y="9026"/>
                  <a:pt x="310" y="6680"/>
                </a:cubicBezTo>
                <a:cubicBezTo>
                  <a:pt x="310" y="4347"/>
                  <a:pt x="2215" y="2442"/>
                  <a:pt x="4549" y="2442"/>
                </a:cubicBezTo>
                <a:close/>
                <a:moveTo>
                  <a:pt x="10023" y="1"/>
                </a:moveTo>
                <a:cubicBezTo>
                  <a:pt x="9981" y="1"/>
                  <a:pt x="9938" y="17"/>
                  <a:pt x="9907" y="48"/>
                </a:cubicBezTo>
                <a:lnTo>
                  <a:pt x="8156" y="1799"/>
                </a:lnTo>
                <a:cubicBezTo>
                  <a:pt x="8121" y="1834"/>
                  <a:pt x="8109" y="1882"/>
                  <a:pt x="8109" y="1918"/>
                </a:cubicBezTo>
                <a:lnTo>
                  <a:pt x="8109" y="2906"/>
                </a:lnTo>
                <a:lnTo>
                  <a:pt x="7680" y="3334"/>
                </a:lnTo>
                <a:cubicBezTo>
                  <a:pt x="6859" y="2572"/>
                  <a:pt x="5775" y="2120"/>
                  <a:pt x="4573" y="2120"/>
                </a:cubicBezTo>
                <a:cubicBezTo>
                  <a:pt x="2048" y="2120"/>
                  <a:pt x="1" y="4168"/>
                  <a:pt x="1" y="6680"/>
                </a:cubicBezTo>
                <a:cubicBezTo>
                  <a:pt x="1" y="9204"/>
                  <a:pt x="2048" y="11252"/>
                  <a:pt x="4573" y="11252"/>
                </a:cubicBezTo>
                <a:cubicBezTo>
                  <a:pt x="7085" y="11252"/>
                  <a:pt x="9133" y="9204"/>
                  <a:pt x="9133" y="6680"/>
                </a:cubicBezTo>
                <a:cubicBezTo>
                  <a:pt x="9133" y="5478"/>
                  <a:pt x="8680" y="4394"/>
                  <a:pt x="7918" y="3573"/>
                </a:cubicBezTo>
                <a:lnTo>
                  <a:pt x="8347" y="3144"/>
                </a:lnTo>
                <a:lnTo>
                  <a:pt x="9335" y="3144"/>
                </a:lnTo>
                <a:cubicBezTo>
                  <a:pt x="9371" y="3144"/>
                  <a:pt x="9418" y="3132"/>
                  <a:pt x="9454" y="3096"/>
                </a:cubicBezTo>
                <a:lnTo>
                  <a:pt x="11204" y="1346"/>
                </a:lnTo>
                <a:cubicBezTo>
                  <a:pt x="11252" y="1287"/>
                  <a:pt x="11264" y="1227"/>
                  <a:pt x="11240" y="1168"/>
                </a:cubicBezTo>
                <a:cubicBezTo>
                  <a:pt x="11204" y="1108"/>
                  <a:pt x="11145" y="1060"/>
                  <a:pt x="11085" y="1060"/>
                </a:cubicBezTo>
                <a:lnTo>
                  <a:pt x="10192" y="1060"/>
                </a:lnTo>
                <a:lnTo>
                  <a:pt x="10192" y="167"/>
                </a:lnTo>
                <a:cubicBezTo>
                  <a:pt x="10192" y="108"/>
                  <a:pt x="10145" y="36"/>
                  <a:pt x="10085" y="13"/>
                </a:cubicBezTo>
                <a:cubicBezTo>
                  <a:pt x="10065" y="5"/>
                  <a:pt x="10044" y="1"/>
                  <a:pt x="1002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2" name="Shape 202"/>
        <p:cNvGrpSpPr/>
        <p:nvPr/>
      </p:nvGrpSpPr>
      <p:grpSpPr>
        <a:xfrm>
          <a:off x="0" y="0"/>
          <a:ext cx="0" cy="0"/>
          <a:chOff x="0" y="0"/>
          <a:chExt cx="0" cy="0"/>
        </a:xfrm>
      </p:grpSpPr>
      <p:sp>
        <p:nvSpPr>
          <p:cNvPr id="203" name="Google Shape;203;p37"/>
          <p:cNvSpPr txBox="1"/>
          <p:nvPr>
            <p:ph type="title"/>
          </p:nvPr>
        </p:nvSpPr>
        <p:spPr>
          <a:xfrm>
            <a:off x="713225" y="1735800"/>
            <a:ext cx="7717500" cy="92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fr" sz="3500">
                <a:latin typeface="Josefin Sans"/>
                <a:ea typeface="Josefin Sans"/>
                <a:cs typeface="Josefin Sans"/>
                <a:sym typeface="Josefin Sans"/>
              </a:rPr>
              <a:t>Introduction</a:t>
            </a:r>
            <a:endParaRPr sz="3500">
              <a:latin typeface="Josefin Sans"/>
              <a:ea typeface="Josefin Sans"/>
              <a:cs typeface="Josefin Sans"/>
              <a:sym typeface="Josefin Sans"/>
            </a:endParaRPr>
          </a:p>
        </p:txBody>
      </p:sp>
      <p:sp>
        <p:nvSpPr>
          <p:cNvPr id="204" name="Google Shape;204;p37"/>
          <p:cNvSpPr txBox="1"/>
          <p:nvPr>
            <p:ph idx="1" type="subTitle"/>
          </p:nvPr>
        </p:nvSpPr>
        <p:spPr>
          <a:xfrm>
            <a:off x="1598250" y="2659800"/>
            <a:ext cx="5947500" cy="6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1800"/>
              <a:buNone/>
            </a:pPr>
            <a:r>
              <a:rPr b="0" lang="fr" sz="2400">
                <a:solidFill>
                  <a:srgbClr val="C9DAF8"/>
                </a:solidFill>
                <a:latin typeface="Josefin Sans"/>
                <a:ea typeface="Josefin Sans"/>
                <a:cs typeface="Josefin Sans"/>
                <a:sym typeface="Josefin Sans"/>
              </a:rPr>
              <a:t>Le PECC, c’est quoi ?</a:t>
            </a:r>
            <a:endParaRPr b="0" sz="2400">
              <a:solidFill>
                <a:srgbClr val="C9DAF8"/>
              </a:solidFill>
              <a:latin typeface="Josefin Sans"/>
              <a:ea typeface="Josefin Sans"/>
              <a:cs typeface="Josefin Sans"/>
              <a:sym typeface="Josefi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08" name="Shape 208"/>
        <p:cNvGrpSpPr/>
        <p:nvPr/>
      </p:nvGrpSpPr>
      <p:grpSpPr>
        <a:xfrm>
          <a:off x="0" y="0"/>
          <a:ext cx="0" cy="0"/>
          <a:chOff x="0" y="0"/>
          <a:chExt cx="0" cy="0"/>
        </a:xfrm>
      </p:grpSpPr>
      <p:grpSp>
        <p:nvGrpSpPr>
          <p:cNvPr id="209" name="Google Shape;209;p38"/>
          <p:cNvGrpSpPr/>
          <p:nvPr/>
        </p:nvGrpSpPr>
        <p:grpSpPr>
          <a:xfrm>
            <a:off x="1296032" y="276231"/>
            <a:ext cx="484625" cy="429777"/>
            <a:chOff x="1049375" y="2318350"/>
            <a:chExt cx="298525" cy="295400"/>
          </a:xfrm>
        </p:grpSpPr>
        <p:sp>
          <p:nvSpPr>
            <p:cNvPr id="210" name="Google Shape;210;p38"/>
            <p:cNvSpPr/>
            <p:nvPr/>
          </p:nvSpPr>
          <p:spPr>
            <a:xfrm>
              <a:off x="1101350" y="2492325"/>
              <a:ext cx="70125" cy="50525"/>
            </a:xfrm>
            <a:custGeom>
              <a:rect b="b" l="l" r="r" t="t"/>
              <a:pathLst>
                <a:path extrusionOk="0" h="2021" w="2805">
                  <a:moveTo>
                    <a:pt x="2473" y="0"/>
                  </a:moveTo>
                  <a:cubicBezTo>
                    <a:pt x="2377" y="0"/>
                    <a:pt x="2273" y="32"/>
                    <a:pt x="2206" y="99"/>
                  </a:cubicBezTo>
                  <a:lnTo>
                    <a:pt x="1072" y="1233"/>
                  </a:lnTo>
                  <a:lnTo>
                    <a:pt x="599" y="761"/>
                  </a:lnTo>
                  <a:cubicBezTo>
                    <a:pt x="536" y="713"/>
                    <a:pt x="449" y="690"/>
                    <a:pt x="363" y="690"/>
                  </a:cubicBezTo>
                  <a:cubicBezTo>
                    <a:pt x="276" y="690"/>
                    <a:pt x="189" y="713"/>
                    <a:pt x="126" y="761"/>
                  </a:cubicBezTo>
                  <a:cubicBezTo>
                    <a:pt x="0" y="887"/>
                    <a:pt x="0" y="1139"/>
                    <a:pt x="126" y="1233"/>
                  </a:cubicBezTo>
                  <a:lnTo>
                    <a:pt x="820" y="1958"/>
                  </a:lnTo>
                  <a:cubicBezTo>
                    <a:pt x="914" y="2021"/>
                    <a:pt x="977" y="2021"/>
                    <a:pt x="1072" y="2021"/>
                  </a:cubicBezTo>
                  <a:cubicBezTo>
                    <a:pt x="1135" y="2021"/>
                    <a:pt x="1261" y="1989"/>
                    <a:pt x="1292" y="1926"/>
                  </a:cubicBezTo>
                  <a:lnTo>
                    <a:pt x="2678" y="540"/>
                  </a:lnTo>
                  <a:cubicBezTo>
                    <a:pt x="2804" y="414"/>
                    <a:pt x="2804" y="162"/>
                    <a:pt x="2678" y="68"/>
                  </a:cubicBezTo>
                  <a:cubicBezTo>
                    <a:pt x="2634" y="24"/>
                    <a:pt x="2557" y="0"/>
                    <a:pt x="24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11" name="Google Shape;211;p38"/>
            <p:cNvSpPr/>
            <p:nvPr/>
          </p:nvSpPr>
          <p:spPr>
            <a:xfrm>
              <a:off x="1101350" y="2440525"/>
              <a:ext cx="70125" cy="51150"/>
            </a:xfrm>
            <a:custGeom>
              <a:rect b="b" l="l" r="r" t="t"/>
              <a:pathLst>
                <a:path extrusionOk="0" h="2046" w="2805">
                  <a:moveTo>
                    <a:pt x="2469" y="1"/>
                  </a:moveTo>
                  <a:cubicBezTo>
                    <a:pt x="2374" y="1"/>
                    <a:pt x="2272" y="40"/>
                    <a:pt x="2206" y="123"/>
                  </a:cubicBezTo>
                  <a:lnTo>
                    <a:pt x="1072" y="1257"/>
                  </a:lnTo>
                  <a:lnTo>
                    <a:pt x="599" y="785"/>
                  </a:lnTo>
                  <a:cubicBezTo>
                    <a:pt x="536" y="738"/>
                    <a:pt x="449" y="714"/>
                    <a:pt x="363" y="714"/>
                  </a:cubicBezTo>
                  <a:cubicBezTo>
                    <a:pt x="276" y="714"/>
                    <a:pt x="189" y="738"/>
                    <a:pt x="126" y="785"/>
                  </a:cubicBezTo>
                  <a:cubicBezTo>
                    <a:pt x="0" y="911"/>
                    <a:pt x="0" y="1163"/>
                    <a:pt x="126" y="1257"/>
                  </a:cubicBezTo>
                  <a:lnTo>
                    <a:pt x="820" y="1982"/>
                  </a:lnTo>
                  <a:cubicBezTo>
                    <a:pt x="914" y="2045"/>
                    <a:pt x="977" y="2045"/>
                    <a:pt x="1072" y="2045"/>
                  </a:cubicBezTo>
                  <a:cubicBezTo>
                    <a:pt x="1135" y="2045"/>
                    <a:pt x="1261" y="2014"/>
                    <a:pt x="1292" y="1951"/>
                  </a:cubicBezTo>
                  <a:lnTo>
                    <a:pt x="2678" y="564"/>
                  </a:lnTo>
                  <a:cubicBezTo>
                    <a:pt x="2804" y="438"/>
                    <a:pt x="2804" y="186"/>
                    <a:pt x="2678" y="92"/>
                  </a:cubicBezTo>
                  <a:cubicBezTo>
                    <a:pt x="2634" y="32"/>
                    <a:pt x="2554" y="1"/>
                    <a:pt x="24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12" name="Google Shape;212;p38"/>
            <p:cNvSpPr/>
            <p:nvPr/>
          </p:nvSpPr>
          <p:spPr>
            <a:xfrm>
              <a:off x="1101350" y="2388550"/>
              <a:ext cx="70125" cy="51125"/>
            </a:xfrm>
            <a:custGeom>
              <a:rect b="b" l="l" r="r" t="t"/>
              <a:pathLst>
                <a:path extrusionOk="0" h="2045" w="2805">
                  <a:moveTo>
                    <a:pt x="2469" y="1"/>
                  </a:moveTo>
                  <a:cubicBezTo>
                    <a:pt x="2374" y="1"/>
                    <a:pt x="2272" y="40"/>
                    <a:pt x="2206" y="123"/>
                  </a:cubicBezTo>
                  <a:lnTo>
                    <a:pt x="1072" y="1257"/>
                  </a:lnTo>
                  <a:lnTo>
                    <a:pt x="599" y="785"/>
                  </a:lnTo>
                  <a:cubicBezTo>
                    <a:pt x="536" y="722"/>
                    <a:pt x="449" y="690"/>
                    <a:pt x="363" y="690"/>
                  </a:cubicBezTo>
                  <a:cubicBezTo>
                    <a:pt x="276" y="690"/>
                    <a:pt x="189" y="722"/>
                    <a:pt x="126" y="785"/>
                  </a:cubicBezTo>
                  <a:cubicBezTo>
                    <a:pt x="0" y="911"/>
                    <a:pt x="0" y="1131"/>
                    <a:pt x="126" y="1257"/>
                  </a:cubicBezTo>
                  <a:lnTo>
                    <a:pt x="820" y="1982"/>
                  </a:lnTo>
                  <a:cubicBezTo>
                    <a:pt x="914" y="2045"/>
                    <a:pt x="977" y="2045"/>
                    <a:pt x="1072" y="2045"/>
                  </a:cubicBezTo>
                  <a:cubicBezTo>
                    <a:pt x="1135" y="2045"/>
                    <a:pt x="1261" y="2013"/>
                    <a:pt x="1292" y="1919"/>
                  </a:cubicBezTo>
                  <a:lnTo>
                    <a:pt x="2678" y="532"/>
                  </a:lnTo>
                  <a:cubicBezTo>
                    <a:pt x="2804" y="438"/>
                    <a:pt x="2804" y="186"/>
                    <a:pt x="2678" y="91"/>
                  </a:cubicBezTo>
                  <a:cubicBezTo>
                    <a:pt x="2634" y="32"/>
                    <a:pt x="2554" y="1"/>
                    <a:pt x="24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13" name="Google Shape;213;p38"/>
            <p:cNvSpPr/>
            <p:nvPr/>
          </p:nvSpPr>
          <p:spPr>
            <a:xfrm>
              <a:off x="1049375" y="2318350"/>
              <a:ext cx="298525" cy="295400"/>
            </a:xfrm>
            <a:custGeom>
              <a:rect b="b" l="l" r="r" t="t"/>
              <a:pathLst>
                <a:path extrusionOk="0" h="11816" w="11941">
                  <a:moveTo>
                    <a:pt x="6963" y="1198"/>
                  </a:moveTo>
                  <a:lnTo>
                    <a:pt x="7876" y="2143"/>
                  </a:lnTo>
                  <a:lnTo>
                    <a:pt x="6963" y="2143"/>
                  </a:lnTo>
                  <a:lnTo>
                    <a:pt x="6963" y="1198"/>
                  </a:lnTo>
                  <a:close/>
                  <a:moveTo>
                    <a:pt x="10286" y="3498"/>
                  </a:moveTo>
                  <a:cubicBezTo>
                    <a:pt x="10373" y="3498"/>
                    <a:pt x="10460" y="3530"/>
                    <a:pt x="10523" y="3593"/>
                  </a:cubicBezTo>
                  <a:lnTo>
                    <a:pt x="10995" y="4065"/>
                  </a:lnTo>
                  <a:cubicBezTo>
                    <a:pt x="11184" y="4223"/>
                    <a:pt x="11184" y="4475"/>
                    <a:pt x="11027" y="4569"/>
                  </a:cubicBezTo>
                  <a:lnTo>
                    <a:pt x="10806" y="4821"/>
                  </a:lnTo>
                  <a:lnTo>
                    <a:pt x="9798" y="3845"/>
                  </a:lnTo>
                  <a:lnTo>
                    <a:pt x="10050" y="3593"/>
                  </a:lnTo>
                  <a:cubicBezTo>
                    <a:pt x="10113" y="3530"/>
                    <a:pt x="10200" y="3498"/>
                    <a:pt x="10286" y="3498"/>
                  </a:cubicBezTo>
                  <a:close/>
                  <a:moveTo>
                    <a:pt x="9294" y="4349"/>
                  </a:moveTo>
                  <a:lnTo>
                    <a:pt x="10271" y="5325"/>
                  </a:lnTo>
                  <a:lnTo>
                    <a:pt x="7845" y="7783"/>
                  </a:lnTo>
                  <a:lnTo>
                    <a:pt x="6868" y="6774"/>
                  </a:lnTo>
                  <a:lnTo>
                    <a:pt x="9294" y="4349"/>
                  </a:lnTo>
                  <a:close/>
                  <a:moveTo>
                    <a:pt x="6585" y="7499"/>
                  </a:moveTo>
                  <a:lnTo>
                    <a:pt x="7183" y="8098"/>
                  </a:lnTo>
                  <a:lnTo>
                    <a:pt x="6427" y="8255"/>
                  </a:lnTo>
                  <a:lnTo>
                    <a:pt x="6585" y="7499"/>
                  </a:lnTo>
                  <a:close/>
                  <a:moveTo>
                    <a:pt x="6994" y="10398"/>
                  </a:moveTo>
                  <a:lnTo>
                    <a:pt x="6994" y="10776"/>
                  </a:lnTo>
                  <a:cubicBezTo>
                    <a:pt x="6994" y="10870"/>
                    <a:pt x="7057" y="10996"/>
                    <a:pt x="7089" y="11122"/>
                  </a:cubicBezTo>
                  <a:lnTo>
                    <a:pt x="1071" y="11122"/>
                  </a:lnTo>
                  <a:cubicBezTo>
                    <a:pt x="882" y="11122"/>
                    <a:pt x="693" y="10965"/>
                    <a:pt x="693" y="10776"/>
                  </a:cubicBezTo>
                  <a:lnTo>
                    <a:pt x="693" y="10398"/>
                  </a:lnTo>
                  <a:close/>
                  <a:moveTo>
                    <a:pt x="6270" y="663"/>
                  </a:moveTo>
                  <a:lnTo>
                    <a:pt x="6270" y="2458"/>
                  </a:lnTo>
                  <a:cubicBezTo>
                    <a:pt x="6270" y="2647"/>
                    <a:pt x="6427" y="2805"/>
                    <a:pt x="6616" y="2805"/>
                  </a:cubicBezTo>
                  <a:lnTo>
                    <a:pt x="8349" y="2805"/>
                  </a:lnTo>
                  <a:lnTo>
                    <a:pt x="8349" y="4286"/>
                  </a:lnTo>
                  <a:lnTo>
                    <a:pt x="6112" y="6554"/>
                  </a:lnTo>
                  <a:cubicBezTo>
                    <a:pt x="6081" y="6585"/>
                    <a:pt x="6018" y="6680"/>
                    <a:pt x="6018" y="6711"/>
                  </a:cubicBezTo>
                  <a:lnTo>
                    <a:pt x="5608" y="8633"/>
                  </a:lnTo>
                  <a:cubicBezTo>
                    <a:pt x="5545" y="8759"/>
                    <a:pt x="5608" y="8885"/>
                    <a:pt x="5671" y="8948"/>
                  </a:cubicBezTo>
                  <a:cubicBezTo>
                    <a:pt x="5742" y="9019"/>
                    <a:pt x="5813" y="9055"/>
                    <a:pt x="5897" y="9055"/>
                  </a:cubicBezTo>
                  <a:cubicBezTo>
                    <a:pt x="5925" y="9055"/>
                    <a:pt x="5955" y="9051"/>
                    <a:pt x="5986" y="9043"/>
                  </a:cubicBezTo>
                  <a:lnTo>
                    <a:pt x="7908" y="8602"/>
                  </a:lnTo>
                  <a:cubicBezTo>
                    <a:pt x="8002" y="8602"/>
                    <a:pt x="8034" y="8570"/>
                    <a:pt x="8065" y="8507"/>
                  </a:cubicBezTo>
                  <a:lnTo>
                    <a:pt x="8349" y="8255"/>
                  </a:lnTo>
                  <a:lnTo>
                    <a:pt x="8349" y="10807"/>
                  </a:lnTo>
                  <a:lnTo>
                    <a:pt x="8380" y="10807"/>
                  </a:lnTo>
                  <a:cubicBezTo>
                    <a:pt x="8380" y="10996"/>
                    <a:pt x="8223" y="11154"/>
                    <a:pt x="8034" y="11154"/>
                  </a:cubicBezTo>
                  <a:cubicBezTo>
                    <a:pt x="7845" y="11154"/>
                    <a:pt x="7687" y="10996"/>
                    <a:pt x="7687" y="10807"/>
                  </a:cubicBezTo>
                  <a:lnTo>
                    <a:pt x="7687" y="10083"/>
                  </a:lnTo>
                  <a:cubicBezTo>
                    <a:pt x="7687" y="9893"/>
                    <a:pt x="7530" y="9736"/>
                    <a:pt x="7309" y="9736"/>
                  </a:cubicBezTo>
                  <a:lnTo>
                    <a:pt x="1386" y="9736"/>
                  </a:lnTo>
                  <a:lnTo>
                    <a:pt x="1386" y="663"/>
                  </a:lnTo>
                  <a:close/>
                  <a:moveTo>
                    <a:pt x="1071" y="1"/>
                  </a:moveTo>
                  <a:cubicBezTo>
                    <a:pt x="882" y="1"/>
                    <a:pt x="693" y="158"/>
                    <a:pt x="693" y="379"/>
                  </a:cubicBezTo>
                  <a:lnTo>
                    <a:pt x="693" y="9736"/>
                  </a:lnTo>
                  <a:lnTo>
                    <a:pt x="347" y="9736"/>
                  </a:lnTo>
                  <a:cubicBezTo>
                    <a:pt x="158" y="9736"/>
                    <a:pt x="0" y="9893"/>
                    <a:pt x="0" y="10083"/>
                  </a:cubicBezTo>
                  <a:lnTo>
                    <a:pt x="0" y="10807"/>
                  </a:lnTo>
                  <a:cubicBezTo>
                    <a:pt x="0" y="11406"/>
                    <a:pt x="473" y="11815"/>
                    <a:pt x="1008" y="11815"/>
                  </a:cubicBezTo>
                  <a:lnTo>
                    <a:pt x="8002" y="11815"/>
                  </a:lnTo>
                  <a:cubicBezTo>
                    <a:pt x="8569" y="11815"/>
                    <a:pt x="9011" y="11343"/>
                    <a:pt x="9011" y="10807"/>
                  </a:cubicBezTo>
                  <a:lnTo>
                    <a:pt x="9011" y="7562"/>
                  </a:lnTo>
                  <a:lnTo>
                    <a:pt x="11499" y="5105"/>
                  </a:lnTo>
                  <a:cubicBezTo>
                    <a:pt x="11940" y="4664"/>
                    <a:pt x="11940" y="4034"/>
                    <a:pt x="11531" y="3593"/>
                  </a:cubicBezTo>
                  <a:lnTo>
                    <a:pt x="11058" y="3120"/>
                  </a:lnTo>
                  <a:cubicBezTo>
                    <a:pt x="10869" y="2931"/>
                    <a:pt x="10609" y="2836"/>
                    <a:pt x="10346" y="2836"/>
                  </a:cubicBezTo>
                  <a:cubicBezTo>
                    <a:pt x="10082" y="2836"/>
                    <a:pt x="9814" y="2931"/>
                    <a:pt x="9609" y="3120"/>
                  </a:cubicBezTo>
                  <a:lnTo>
                    <a:pt x="9105" y="3624"/>
                  </a:lnTo>
                  <a:lnTo>
                    <a:pt x="9105" y="2490"/>
                  </a:lnTo>
                  <a:cubicBezTo>
                    <a:pt x="9105" y="2427"/>
                    <a:pt x="9074" y="2332"/>
                    <a:pt x="8979" y="2269"/>
                  </a:cubicBezTo>
                  <a:lnTo>
                    <a:pt x="6900" y="127"/>
                  </a:lnTo>
                  <a:cubicBezTo>
                    <a:pt x="6805" y="64"/>
                    <a:pt x="6742" y="1"/>
                    <a:pt x="66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grpSp>
      <p:sp>
        <p:nvSpPr>
          <p:cNvPr id="214" name="Google Shape;214;p38"/>
          <p:cNvSpPr/>
          <p:nvPr/>
        </p:nvSpPr>
        <p:spPr>
          <a:xfrm>
            <a:off x="1296039" y="761280"/>
            <a:ext cx="766800" cy="4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8"/>
          <p:cNvSpPr txBox="1"/>
          <p:nvPr/>
        </p:nvSpPr>
        <p:spPr>
          <a:xfrm>
            <a:off x="1226900" y="1103968"/>
            <a:ext cx="7416600" cy="3424800"/>
          </a:xfrm>
          <a:prstGeom prst="rect">
            <a:avLst/>
          </a:prstGeom>
          <a:noFill/>
          <a:ln>
            <a:noFill/>
          </a:ln>
        </p:spPr>
        <p:txBody>
          <a:bodyPr anchorCtr="0" anchor="t" bIns="91425" lIns="91425" spcFirstLastPara="1" rIns="91425" wrap="square" tIns="91425">
            <a:spAutoFit/>
          </a:bodyPr>
          <a:lstStyle/>
          <a:p>
            <a:pPr indent="-323850" lvl="0" marL="457200" marR="0" rtl="0" algn="just">
              <a:lnSpc>
                <a:spcPct val="150000"/>
              </a:lnSpc>
              <a:spcBef>
                <a:spcPts val="60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Répondre à l’obligation inscrite dans la constitution par le peuple en juin 2023</a:t>
            </a:r>
            <a:endParaRPr sz="1500">
              <a:solidFill>
                <a:srgbClr val="434343"/>
              </a:solidFill>
              <a:latin typeface="Montserrat"/>
              <a:ea typeface="Montserrat"/>
              <a:cs typeface="Montserrat"/>
              <a:sym typeface="Montserrat"/>
            </a:endParaRPr>
          </a:p>
          <a:p>
            <a:pPr indent="0" lvl="0" marL="457200" marR="0" rtl="0" algn="just">
              <a:lnSpc>
                <a:spcPct val="150000"/>
              </a:lnSpc>
              <a:spcBef>
                <a:spcPts val="600"/>
              </a:spcBef>
              <a:spcAft>
                <a:spcPts val="0"/>
              </a:spcAft>
              <a:buNone/>
            </a:pPr>
            <a:r>
              <a:t/>
            </a:r>
            <a:endParaRPr sz="600">
              <a:solidFill>
                <a:srgbClr val="434343"/>
              </a:solidFill>
              <a:latin typeface="Montserrat"/>
              <a:ea typeface="Montserrat"/>
              <a:cs typeface="Montserrat"/>
              <a:sym typeface="Montserrat"/>
            </a:endParaRPr>
          </a:p>
          <a:p>
            <a:pPr indent="-323850" lvl="0" marL="457200" marR="0" rtl="0" algn="just">
              <a:lnSpc>
                <a:spcPct val="150000"/>
              </a:lnSpc>
              <a:spcBef>
                <a:spcPts val="60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Faciliter le déploiement d’un plan climat pour répondre aux enjeux énergétiques et climatiques</a:t>
            </a:r>
            <a:endParaRPr sz="1500">
              <a:solidFill>
                <a:srgbClr val="434343"/>
              </a:solidFill>
              <a:latin typeface="Montserrat"/>
              <a:ea typeface="Montserrat"/>
              <a:cs typeface="Montserrat"/>
              <a:sym typeface="Montserrat"/>
            </a:endParaRPr>
          </a:p>
          <a:p>
            <a:pPr indent="0" lvl="0" marL="457200" marR="0" rtl="0" algn="just">
              <a:lnSpc>
                <a:spcPct val="150000"/>
              </a:lnSpc>
              <a:spcBef>
                <a:spcPts val="600"/>
              </a:spcBef>
              <a:spcAft>
                <a:spcPts val="0"/>
              </a:spcAft>
              <a:buNone/>
            </a:pPr>
            <a:r>
              <a:t/>
            </a:r>
            <a:endParaRPr sz="600">
              <a:solidFill>
                <a:srgbClr val="434343"/>
              </a:solidFill>
              <a:latin typeface="Montserrat"/>
              <a:ea typeface="Montserrat"/>
              <a:cs typeface="Montserrat"/>
              <a:sym typeface="Montserrat"/>
            </a:endParaRPr>
          </a:p>
          <a:p>
            <a:pPr indent="-323850" lvl="0" marL="457200" marR="0" rtl="0" algn="just">
              <a:lnSpc>
                <a:spcPct val="150000"/>
              </a:lnSpc>
              <a:spcBef>
                <a:spcPts val="60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Fixer des priorités d’actions de la Municipalité pour </a:t>
            </a:r>
            <a:endParaRPr sz="1500">
              <a:solidFill>
                <a:srgbClr val="434343"/>
              </a:solidFill>
              <a:latin typeface="Montserrat"/>
              <a:ea typeface="Montserrat"/>
              <a:cs typeface="Montserrat"/>
              <a:sym typeface="Montserrat"/>
            </a:endParaRPr>
          </a:p>
          <a:p>
            <a:pPr indent="-323850" lvl="1" marL="914400" marR="0" rtl="0" algn="just">
              <a:lnSpc>
                <a:spcPct val="150000"/>
              </a:lnSpc>
              <a:spcBef>
                <a:spcPts val="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garantir une qualité de vie à court et moyen terme</a:t>
            </a:r>
            <a:endParaRPr sz="1500">
              <a:solidFill>
                <a:srgbClr val="434343"/>
              </a:solidFill>
              <a:latin typeface="Montserrat"/>
              <a:ea typeface="Montserrat"/>
              <a:cs typeface="Montserrat"/>
              <a:sym typeface="Montserrat"/>
            </a:endParaRPr>
          </a:p>
          <a:p>
            <a:pPr indent="-323850" lvl="1" marL="914400" marR="0" rtl="0" algn="just">
              <a:lnSpc>
                <a:spcPct val="150000"/>
              </a:lnSpc>
              <a:spcBef>
                <a:spcPts val="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se prémunir contre le réchauffement climatique et les dérèglements qu’il génère</a:t>
            </a:r>
            <a:endParaRPr sz="1500">
              <a:solidFill>
                <a:schemeClr val="lt2"/>
              </a:solidFill>
              <a:latin typeface="Montserrat"/>
              <a:ea typeface="Montserrat"/>
              <a:cs typeface="Montserrat"/>
              <a:sym typeface="Montserrat"/>
            </a:endParaRPr>
          </a:p>
        </p:txBody>
      </p:sp>
      <p:sp>
        <p:nvSpPr>
          <p:cNvPr id="216" name="Google Shape;216;p38"/>
          <p:cNvSpPr txBox="1"/>
          <p:nvPr>
            <p:ph type="title"/>
          </p:nvPr>
        </p:nvSpPr>
        <p:spPr>
          <a:xfrm rot="-5400000">
            <a:off x="-1671550" y="2195050"/>
            <a:ext cx="4095300" cy="10860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fr"/>
              <a:t>Le PECC - une démarche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20" name="Shape 220"/>
        <p:cNvGrpSpPr/>
        <p:nvPr/>
      </p:nvGrpSpPr>
      <p:grpSpPr>
        <a:xfrm>
          <a:off x="0" y="0"/>
          <a:ext cx="0" cy="0"/>
          <a:chOff x="0" y="0"/>
          <a:chExt cx="0" cy="0"/>
        </a:xfrm>
      </p:grpSpPr>
      <p:sp>
        <p:nvSpPr>
          <p:cNvPr id="221" name="Google Shape;221;p39"/>
          <p:cNvSpPr txBox="1"/>
          <p:nvPr>
            <p:ph type="title"/>
          </p:nvPr>
        </p:nvSpPr>
        <p:spPr>
          <a:xfrm rot="-5400000">
            <a:off x="-1671550" y="2195050"/>
            <a:ext cx="4095300" cy="10860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fr"/>
              <a:t>Le PECC - un fil rouge</a:t>
            </a:r>
            <a:endParaRPr/>
          </a:p>
        </p:txBody>
      </p:sp>
      <p:pic>
        <p:nvPicPr>
          <p:cNvPr id="222" name="Google Shape;222;p39" title="eqlosion-web-pecc-communal-étapes_2025.png"/>
          <p:cNvPicPr preferRelativeResize="0"/>
          <p:nvPr/>
        </p:nvPicPr>
        <p:blipFill rotWithShape="1">
          <a:blip r:embed="rId3">
            <a:alphaModFix/>
          </a:blip>
          <a:srcRect b="0" l="5392" r="0" t="20439"/>
          <a:stretch/>
        </p:blipFill>
        <p:spPr>
          <a:xfrm>
            <a:off x="987125" y="496441"/>
            <a:ext cx="8156875" cy="38584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26" name="Shape 226"/>
        <p:cNvGrpSpPr/>
        <p:nvPr/>
      </p:nvGrpSpPr>
      <p:grpSpPr>
        <a:xfrm>
          <a:off x="0" y="0"/>
          <a:ext cx="0" cy="0"/>
          <a:chOff x="0" y="0"/>
          <a:chExt cx="0" cy="0"/>
        </a:xfrm>
      </p:grpSpPr>
      <p:sp>
        <p:nvSpPr>
          <p:cNvPr id="227" name="Google Shape;227;p40"/>
          <p:cNvSpPr txBox="1"/>
          <p:nvPr>
            <p:ph type="title"/>
          </p:nvPr>
        </p:nvSpPr>
        <p:spPr>
          <a:xfrm rot="-5400000">
            <a:off x="-1671550" y="2195050"/>
            <a:ext cx="4095300" cy="10860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fr"/>
              <a:t>Calendrier intentionnel</a:t>
            </a:r>
            <a:endParaRPr/>
          </a:p>
        </p:txBody>
      </p:sp>
      <p:pic>
        <p:nvPicPr>
          <p:cNvPr id="228" name="Google Shape;228;p40" title="Screenshot 2025-09-24 at 09.10.59.png"/>
          <p:cNvPicPr preferRelativeResize="0"/>
          <p:nvPr/>
        </p:nvPicPr>
        <p:blipFill rotWithShape="1">
          <a:blip r:embed="rId3">
            <a:alphaModFix/>
          </a:blip>
          <a:srcRect b="0" l="0" r="5606" t="0"/>
          <a:stretch/>
        </p:blipFill>
        <p:spPr>
          <a:xfrm>
            <a:off x="1234850" y="1171575"/>
            <a:ext cx="7476225" cy="2445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2" name="Shape 232"/>
        <p:cNvGrpSpPr/>
        <p:nvPr/>
      </p:nvGrpSpPr>
      <p:grpSpPr>
        <a:xfrm>
          <a:off x="0" y="0"/>
          <a:ext cx="0" cy="0"/>
          <a:chOff x="0" y="0"/>
          <a:chExt cx="0" cy="0"/>
        </a:xfrm>
      </p:grpSpPr>
      <p:sp>
        <p:nvSpPr>
          <p:cNvPr id="233" name="Google Shape;233;p41"/>
          <p:cNvSpPr txBox="1"/>
          <p:nvPr>
            <p:ph type="title"/>
          </p:nvPr>
        </p:nvSpPr>
        <p:spPr>
          <a:xfrm>
            <a:off x="713225" y="1735800"/>
            <a:ext cx="7717500" cy="92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fr" sz="3500">
                <a:latin typeface="Josefin Sans"/>
                <a:ea typeface="Josefin Sans"/>
                <a:cs typeface="Josefin Sans"/>
                <a:sym typeface="Josefin Sans"/>
              </a:rPr>
              <a:t>Point de situation</a:t>
            </a:r>
            <a:endParaRPr sz="3500">
              <a:latin typeface="Josefin Sans"/>
              <a:ea typeface="Josefin Sans"/>
              <a:cs typeface="Josefin Sans"/>
              <a:sym typeface="Josefin Sans"/>
            </a:endParaRPr>
          </a:p>
        </p:txBody>
      </p:sp>
      <p:sp>
        <p:nvSpPr>
          <p:cNvPr id="234" name="Google Shape;234;p41"/>
          <p:cNvSpPr txBox="1"/>
          <p:nvPr>
            <p:ph idx="1" type="subTitle"/>
          </p:nvPr>
        </p:nvSpPr>
        <p:spPr>
          <a:xfrm>
            <a:off x="1598250" y="2659800"/>
            <a:ext cx="5947500" cy="655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fr" sz="2400">
                <a:solidFill>
                  <a:srgbClr val="C9DAF8"/>
                </a:solidFill>
                <a:latin typeface="Josefin Sans"/>
                <a:ea typeface="Josefin Sans"/>
                <a:cs typeface="Josefin Sans"/>
                <a:sym typeface="Josefin Sans"/>
              </a:rPr>
              <a:t>Etat des lieux - Principaux résultats</a:t>
            </a:r>
            <a:endParaRPr b="0" sz="2400">
              <a:solidFill>
                <a:srgbClr val="C9DAF8"/>
              </a:solidFill>
              <a:latin typeface="Josefin Sans"/>
              <a:ea typeface="Josefin Sans"/>
              <a:cs typeface="Josefin Sans"/>
              <a:sym typeface="Josefin Sans"/>
            </a:endParaRPr>
          </a:p>
          <a:p>
            <a:pPr indent="0" lvl="0" marL="0" rtl="0" algn="ctr">
              <a:lnSpc>
                <a:spcPct val="100000"/>
              </a:lnSpc>
              <a:spcBef>
                <a:spcPts val="0"/>
              </a:spcBef>
              <a:spcAft>
                <a:spcPts val="0"/>
              </a:spcAft>
              <a:buSzPts val="1800"/>
              <a:buNone/>
            </a:pPr>
            <a:r>
              <a:t/>
            </a:r>
            <a:endParaRPr b="0" sz="2400">
              <a:solidFill>
                <a:srgbClr val="F6CB9F"/>
              </a:solidFill>
              <a:latin typeface="Josefin Sans"/>
              <a:ea typeface="Josefin Sans"/>
              <a:cs typeface="Josefin Sans"/>
              <a:sym typeface="Josefin Sans"/>
            </a:endParaRPr>
          </a:p>
          <a:p>
            <a:pPr indent="0" lvl="0" marL="0" rtl="0" algn="ctr">
              <a:lnSpc>
                <a:spcPct val="90000"/>
              </a:lnSpc>
              <a:spcBef>
                <a:spcPts val="2000"/>
              </a:spcBef>
              <a:spcAft>
                <a:spcPts val="0"/>
              </a:spcAft>
              <a:buClr>
                <a:schemeClr val="dk1"/>
              </a:buClr>
              <a:buSzPts val="1100"/>
              <a:buFont typeface="Arial"/>
              <a:buNone/>
            </a:pPr>
            <a:r>
              <a:t/>
            </a:r>
            <a:endParaRPr i="1" sz="1300">
              <a:solidFill>
                <a:srgbClr val="EEEEEE"/>
              </a:solidFill>
              <a:latin typeface="Josefin Sans"/>
              <a:ea typeface="Josefin Sans"/>
              <a:cs typeface="Josefin Sans"/>
              <a:sym typeface="Josefi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38" name="Shape 238"/>
        <p:cNvGrpSpPr/>
        <p:nvPr/>
      </p:nvGrpSpPr>
      <p:grpSpPr>
        <a:xfrm>
          <a:off x="0" y="0"/>
          <a:ext cx="0" cy="0"/>
          <a:chOff x="0" y="0"/>
          <a:chExt cx="0" cy="0"/>
        </a:xfrm>
      </p:grpSpPr>
      <p:sp>
        <p:nvSpPr>
          <p:cNvPr id="239" name="Google Shape;239;p42"/>
          <p:cNvSpPr txBox="1"/>
          <p:nvPr>
            <p:ph type="title"/>
          </p:nvPr>
        </p:nvSpPr>
        <p:spPr>
          <a:xfrm rot="-5400000">
            <a:off x="-1671550" y="2195050"/>
            <a:ext cx="4095300" cy="1086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fr">
                <a:latin typeface="Josefin Sans"/>
                <a:ea typeface="Josefin Sans"/>
                <a:cs typeface="Josefin Sans"/>
                <a:sym typeface="Josefin Sans"/>
              </a:rPr>
              <a:t>Diagnostic et état des lieux </a:t>
            </a:r>
            <a:endParaRPr b="0" sz="1600">
              <a:latin typeface="Josefin Sans"/>
              <a:ea typeface="Josefin Sans"/>
              <a:cs typeface="Josefin Sans"/>
              <a:sym typeface="Josefin Sans"/>
            </a:endParaRPr>
          </a:p>
        </p:txBody>
      </p:sp>
      <p:sp>
        <p:nvSpPr>
          <p:cNvPr id="240" name="Google Shape;240;p42"/>
          <p:cNvSpPr txBox="1"/>
          <p:nvPr/>
        </p:nvSpPr>
        <p:spPr>
          <a:xfrm>
            <a:off x="1196425" y="1018050"/>
            <a:ext cx="7234800" cy="2916900"/>
          </a:xfrm>
          <a:prstGeom prst="rect">
            <a:avLst/>
          </a:prstGeom>
          <a:noFill/>
          <a:ln>
            <a:noFill/>
          </a:ln>
        </p:spPr>
        <p:txBody>
          <a:bodyPr anchorCtr="0" anchor="t" bIns="91425" lIns="91425" spcFirstLastPara="1" rIns="91425" wrap="square" tIns="91425">
            <a:spAutoFit/>
          </a:bodyPr>
          <a:lstStyle/>
          <a:p>
            <a:pPr indent="0" lvl="0" marL="0" marR="0" rtl="0" algn="just">
              <a:lnSpc>
                <a:spcPct val="150000"/>
              </a:lnSpc>
              <a:spcBef>
                <a:spcPts val="600"/>
              </a:spcBef>
              <a:spcAft>
                <a:spcPts val="0"/>
              </a:spcAft>
              <a:buClr>
                <a:schemeClr val="dk1"/>
              </a:buClr>
              <a:buSzPts val="1100"/>
              <a:buFont typeface="Arial"/>
              <a:buNone/>
            </a:pPr>
            <a:r>
              <a:rPr b="0" i="0" lang="fr" sz="1500" u="none" cap="none" strike="noStrike">
                <a:solidFill>
                  <a:srgbClr val="434343"/>
                </a:solidFill>
                <a:latin typeface="Montserrat"/>
                <a:ea typeface="Montserrat"/>
                <a:cs typeface="Montserrat"/>
                <a:sym typeface="Montserrat"/>
              </a:rPr>
              <a:t>Sur la base de données issues des outils cantonaux et des informations fournies par la commune, </a:t>
            </a:r>
            <a:r>
              <a:rPr b="1" i="0" lang="fr" sz="1500" u="none" cap="none" strike="noStrike">
                <a:solidFill>
                  <a:srgbClr val="434343"/>
                </a:solidFill>
                <a:latin typeface="Montserrat"/>
                <a:ea typeface="Montserrat"/>
                <a:cs typeface="Montserrat"/>
                <a:sym typeface="Montserrat"/>
              </a:rPr>
              <a:t>eqlosion a réalisé un diagnostic du territoire communal</a:t>
            </a:r>
            <a:r>
              <a:rPr b="0" i="0" lang="fr" sz="1500" u="none" cap="none" strike="noStrike">
                <a:solidFill>
                  <a:srgbClr val="434343"/>
                </a:solidFill>
                <a:latin typeface="Montserrat"/>
                <a:ea typeface="Montserrat"/>
                <a:cs typeface="Montserrat"/>
                <a:sym typeface="Montserrat"/>
              </a:rPr>
              <a:t> identifiant :</a:t>
            </a:r>
            <a:endParaRPr b="0" i="0" sz="1500" u="none" cap="none" strike="noStrike">
              <a:solidFill>
                <a:srgbClr val="434343"/>
              </a:solidFill>
              <a:latin typeface="Montserrat"/>
              <a:ea typeface="Montserrat"/>
              <a:cs typeface="Montserrat"/>
              <a:sym typeface="Montserrat"/>
            </a:endParaRPr>
          </a:p>
          <a:p>
            <a:pPr indent="0" lvl="0" marL="0" marR="0" rtl="0" algn="just">
              <a:lnSpc>
                <a:spcPct val="150000"/>
              </a:lnSpc>
              <a:spcBef>
                <a:spcPts val="600"/>
              </a:spcBef>
              <a:spcAft>
                <a:spcPts val="0"/>
              </a:spcAft>
              <a:buClr>
                <a:schemeClr val="dk1"/>
              </a:buClr>
              <a:buSzPts val="1100"/>
              <a:buFont typeface="Arial"/>
              <a:buNone/>
            </a:pPr>
            <a:r>
              <a:t/>
            </a:r>
            <a:endParaRPr sz="1500">
              <a:solidFill>
                <a:srgbClr val="434343"/>
              </a:solidFill>
              <a:latin typeface="Montserrat"/>
              <a:ea typeface="Montserrat"/>
              <a:cs typeface="Montserrat"/>
              <a:sym typeface="Montserrat"/>
            </a:endParaRPr>
          </a:p>
          <a:p>
            <a:pPr indent="-323850" lvl="0" marL="457200" rtl="0" algn="just">
              <a:lnSpc>
                <a:spcPct val="150000"/>
              </a:lnSpc>
              <a:spcBef>
                <a:spcPts val="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les enjeux d'adaptation aux changements climatiques</a:t>
            </a:r>
            <a:endParaRPr b="1" sz="1500">
              <a:solidFill>
                <a:srgbClr val="434343"/>
              </a:solidFill>
              <a:latin typeface="Montserrat"/>
              <a:ea typeface="Montserrat"/>
              <a:cs typeface="Montserrat"/>
              <a:sym typeface="Montserrat"/>
            </a:endParaRPr>
          </a:p>
          <a:p>
            <a:pPr indent="-323850" lvl="0" marL="457200" marR="0" rtl="0" algn="just">
              <a:lnSpc>
                <a:spcPct val="150000"/>
              </a:lnSpc>
              <a:spcBef>
                <a:spcPts val="0"/>
              </a:spcBef>
              <a:spcAft>
                <a:spcPts val="0"/>
              </a:spcAft>
              <a:buClr>
                <a:srgbClr val="434343"/>
              </a:buClr>
              <a:buSzPts val="1500"/>
              <a:buFont typeface="Montserrat"/>
              <a:buChar char="●"/>
            </a:pPr>
            <a:r>
              <a:rPr b="0" i="0" lang="fr" sz="1500" u="none" cap="none" strike="noStrike">
                <a:solidFill>
                  <a:srgbClr val="434343"/>
                </a:solidFill>
                <a:latin typeface="Montserrat"/>
                <a:ea typeface="Montserrat"/>
                <a:cs typeface="Montserrat"/>
                <a:sym typeface="Montserrat"/>
              </a:rPr>
              <a:t>les points forts et les points faibles de la commune en matière d’énergie </a:t>
            </a:r>
            <a:endParaRPr b="0" i="0" sz="1500" u="none" cap="none" strike="noStrike">
              <a:solidFill>
                <a:srgbClr val="434343"/>
              </a:solidFill>
              <a:latin typeface="Montserrat"/>
              <a:ea typeface="Montserrat"/>
              <a:cs typeface="Montserrat"/>
              <a:sym typeface="Montserrat"/>
            </a:endParaRPr>
          </a:p>
          <a:p>
            <a:pPr indent="-323850" lvl="0" marL="457200" marR="0" rtl="0" algn="just">
              <a:lnSpc>
                <a:spcPct val="150000"/>
              </a:lnSpc>
              <a:spcBef>
                <a:spcPts val="0"/>
              </a:spcBef>
              <a:spcAft>
                <a:spcPts val="0"/>
              </a:spcAft>
              <a:buClr>
                <a:srgbClr val="434343"/>
              </a:buClr>
              <a:buSzPts val="1500"/>
              <a:buFont typeface="Montserrat"/>
              <a:buChar char="●"/>
            </a:pPr>
            <a:r>
              <a:rPr lang="fr" sz="1500">
                <a:solidFill>
                  <a:srgbClr val="434343"/>
                </a:solidFill>
                <a:latin typeface="Montserrat"/>
                <a:ea typeface="Montserrat"/>
                <a:cs typeface="Montserrat"/>
                <a:sym typeface="Montserrat"/>
              </a:rPr>
              <a:t>le </a:t>
            </a:r>
            <a:r>
              <a:rPr b="0" i="0" lang="fr" sz="1500" u="none" cap="none" strike="noStrike">
                <a:solidFill>
                  <a:srgbClr val="434343"/>
                </a:solidFill>
                <a:latin typeface="Montserrat"/>
                <a:ea typeface="Montserrat"/>
                <a:cs typeface="Montserrat"/>
                <a:sym typeface="Montserrat"/>
              </a:rPr>
              <a:t>bilan carbone </a:t>
            </a:r>
            <a:r>
              <a:rPr lang="fr" sz="1500">
                <a:solidFill>
                  <a:srgbClr val="434343"/>
                </a:solidFill>
                <a:latin typeface="Montserrat"/>
                <a:ea typeface="Montserrat"/>
                <a:cs typeface="Montserrat"/>
                <a:sym typeface="Montserrat"/>
              </a:rPr>
              <a:t>du</a:t>
            </a:r>
            <a:r>
              <a:rPr b="0" i="0" lang="fr" sz="1500" u="none" cap="none" strike="noStrike">
                <a:solidFill>
                  <a:srgbClr val="434343"/>
                </a:solidFill>
                <a:latin typeface="Montserrat"/>
                <a:ea typeface="Montserrat"/>
                <a:cs typeface="Montserrat"/>
                <a:sym typeface="Montserrat"/>
              </a:rPr>
              <a:t> territoire </a:t>
            </a:r>
            <a:r>
              <a:rPr lang="fr" sz="1500">
                <a:solidFill>
                  <a:srgbClr val="434343"/>
                </a:solidFill>
                <a:latin typeface="Montserrat"/>
                <a:ea typeface="Montserrat"/>
                <a:cs typeface="Montserrat"/>
                <a:sym typeface="Montserrat"/>
              </a:rPr>
              <a:t>avec</a:t>
            </a:r>
            <a:r>
              <a:rPr b="0" i="0" lang="fr" sz="1500" u="none" cap="none" strike="noStrike">
                <a:solidFill>
                  <a:srgbClr val="434343"/>
                </a:solidFill>
                <a:latin typeface="Montserrat"/>
                <a:ea typeface="Montserrat"/>
                <a:cs typeface="Montserrat"/>
                <a:sym typeface="Montserrat"/>
              </a:rPr>
              <a:t> les catégories les plus émettrices </a:t>
            </a:r>
            <a:endParaRPr b="1" i="0" sz="1500" u="none" cap="none" strike="noStrike">
              <a:solidFill>
                <a:srgbClr val="434343"/>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244" name="Shape 244"/>
        <p:cNvGrpSpPr/>
        <p:nvPr/>
      </p:nvGrpSpPr>
      <p:grpSpPr>
        <a:xfrm>
          <a:off x="0" y="0"/>
          <a:ext cx="0" cy="0"/>
          <a:chOff x="0" y="0"/>
          <a:chExt cx="0" cy="0"/>
        </a:xfrm>
      </p:grpSpPr>
      <p:pic>
        <p:nvPicPr>
          <p:cNvPr id="245" name="Google Shape;245;p43" title="Situation future 2060 à La Rippe - PET-1.png"/>
          <p:cNvPicPr preferRelativeResize="0"/>
          <p:nvPr/>
        </p:nvPicPr>
        <p:blipFill rotWithShape="1">
          <a:blip r:embed="rId3">
            <a:alphaModFix/>
          </a:blip>
          <a:srcRect b="0" l="29" r="39" t="0"/>
          <a:stretch/>
        </p:blipFill>
        <p:spPr>
          <a:xfrm>
            <a:off x="5094200" y="1336949"/>
            <a:ext cx="3744876" cy="2649594"/>
          </a:xfrm>
          <a:prstGeom prst="rect">
            <a:avLst/>
          </a:prstGeom>
          <a:noFill/>
          <a:ln>
            <a:noFill/>
          </a:ln>
        </p:spPr>
      </p:pic>
      <p:sp>
        <p:nvSpPr>
          <p:cNvPr id="246" name="Google Shape;246;p43"/>
          <p:cNvSpPr txBox="1"/>
          <p:nvPr/>
        </p:nvSpPr>
        <p:spPr>
          <a:xfrm>
            <a:off x="1161175" y="233830"/>
            <a:ext cx="7677900" cy="1006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600"/>
              </a:spcBef>
              <a:spcAft>
                <a:spcPts val="0"/>
              </a:spcAft>
              <a:buClr>
                <a:srgbClr val="000000"/>
              </a:buClr>
              <a:buSzPts val="900"/>
              <a:buFont typeface="Arial"/>
              <a:buNone/>
            </a:pPr>
            <a:r>
              <a:rPr lang="fr" sz="1200">
                <a:solidFill>
                  <a:srgbClr val="434343"/>
                </a:solidFill>
                <a:latin typeface="Montserrat"/>
                <a:ea typeface="Montserrat"/>
                <a:cs typeface="Montserrat"/>
                <a:sym typeface="Montserrat"/>
              </a:rPr>
              <a:t>Ces cartes présentent la température ressentie en plein après-midi (14h00) en prenant en compte des conditions réelles - température, humidité, vent, rayonnement. </a:t>
            </a:r>
            <a:r>
              <a:rPr b="1" lang="fr" sz="1200">
                <a:solidFill>
                  <a:srgbClr val="434343"/>
                </a:solidFill>
                <a:latin typeface="Montserrat"/>
                <a:ea typeface="Montserrat"/>
                <a:cs typeface="Montserrat"/>
                <a:sym typeface="Montserrat"/>
              </a:rPr>
              <a:t>Selon les projections pour 2060,</a:t>
            </a:r>
            <a:r>
              <a:rPr lang="fr" sz="1200">
                <a:solidFill>
                  <a:srgbClr val="434343"/>
                </a:solidFill>
                <a:latin typeface="Montserrat"/>
                <a:ea typeface="Montserrat"/>
                <a:cs typeface="Montserrat"/>
                <a:sym typeface="Montserrat"/>
              </a:rPr>
              <a:t> la température physiologique équivalente (PET) devrait augmenter de 2,5 à 3°C sur l’ensemble du territoire.</a:t>
            </a:r>
            <a:endParaRPr b="0" i="1" sz="1200" u="none" cap="none" strike="noStrike">
              <a:solidFill>
                <a:schemeClr val="dk2"/>
              </a:solidFill>
              <a:latin typeface="Montserrat"/>
              <a:ea typeface="Montserrat"/>
              <a:cs typeface="Montserrat"/>
              <a:sym typeface="Montserrat"/>
            </a:endParaRPr>
          </a:p>
        </p:txBody>
      </p:sp>
      <p:sp>
        <p:nvSpPr>
          <p:cNvPr id="247" name="Google Shape;247;p43"/>
          <p:cNvSpPr txBox="1"/>
          <p:nvPr>
            <p:ph type="title"/>
          </p:nvPr>
        </p:nvSpPr>
        <p:spPr>
          <a:xfrm rot="-5400000">
            <a:off x="-1671550" y="2195050"/>
            <a:ext cx="4095300" cy="1086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fr">
                <a:latin typeface="Josefin Sans"/>
                <a:ea typeface="Josefin Sans"/>
                <a:cs typeface="Josefin Sans"/>
                <a:sym typeface="Josefin Sans"/>
              </a:rPr>
              <a:t>Enjeux d’adaptation</a:t>
            </a:r>
            <a:endParaRPr>
              <a:latin typeface="Josefin Sans"/>
              <a:ea typeface="Josefin Sans"/>
              <a:cs typeface="Josefin Sans"/>
              <a:sym typeface="Josefin Sans"/>
            </a:endParaRPr>
          </a:p>
          <a:p>
            <a:pPr indent="0" lvl="0" marL="0" rtl="0" algn="l">
              <a:lnSpc>
                <a:spcPct val="100000"/>
              </a:lnSpc>
              <a:spcBef>
                <a:spcPts val="0"/>
              </a:spcBef>
              <a:spcAft>
                <a:spcPts val="0"/>
              </a:spcAft>
              <a:buSzPts val="2800"/>
              <a:buNone/>
            </a:pPr>
            <a:r>
              <a:rPr b="0" lang="fr" sz="1600">
                <a:latin typeface="Josefin Sans"/>
                <a:ea typeface="Josefin Sans"/>
                <a:cs typeface="Josefin Sans"/>
                <a:sym typeface="Josefin Sans"/>
              </a:rPr>
              <a:t>Fortes températures et îlots de chaleur</a:t>
            </a:r>
            <a:endParaRPr b="0" sz="1600">
              <a:latin typeface="Josefin Sans"/>
              <a:ea typeface="Josefin Sans"/>
              <a:cs typeface="Josefin Sans"/>
              <a:sym typeface="Josefin Sans"/>
            </a:endParaRPr>
          </a:p>
        </p:txBody>
      </p:sp>
      <p:sp>
        <p:nvSpPr>
          <p:cNvPr id="248" name="Google Shape;248;p43"/>
          <p:cNvSpPr txBox="1"/>
          <p:nvPr/>
        </p:nvSpPr>
        <p:spPr>
          <a:xfrm>
            <a:off x="5989325" y="4671075"/>
            <a:ext cx="3000000" cy="4164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i="1" lang="fr" sz="700">
                <a:solidFill>
                  <a:srgbClr val="434343"/>
                </a:solidFill>
                <a:latin typeface="Montserrat"/>
                <a:ea typeface="Montserrat"/>
                <a:cs typeface="Montserrat"/>
                <a:sym typeface="Montserrat"/>
              </a:rPr>
              <a:t>Ressources et cartes : Cartes climatiques : </a:t>
            </a:r>
            <a:r>
              <a:rPr i="1" lang="fr" sz="700" u="sng">
                <a:solidFill>
                  <a:schemeClr val="accent5"/>
                </a:solidFill>
                <a:latin typeface="Montserrat"/>
                <a:ea typeface="Montserrat"/>
                <a:cs typeface="Montserrat"/>
                <a:sym typeface="Montserrat"/>
                <a:hlinkClick r:id="rId4">
                  <a:extLst>
                    <a:ext uri="{A12FA001-AC4F-418D-AE19-62706E023703}">
                      <ahyp:hlinkClr val="tx"/>
                    </a:ext>
                  </a:extLst>
                </a:hlinkClick>
              </a:rPr>
              <a:t>https://www.geo.vd.ch/</a:t>
            </a:r>
            <a:r>
              <a:rPr i="1" lang="fr" sz="700">
                <a:solidFill>
                  <a:srgbClr val="434343"/>
                </a:solidFill>
                <a:latin typeface="Montserrat"/>
                <a:ea typeface="Montserrat"/>
                <a:cs typeface="Montserrat"/>
                <a:sym typeface="Montserrat"/>
              </a:rPr>
              <a:t>  </a:t>
            </a:r>
            <a:endParaRPr/>
          </a:p>
        </p:txBody>
      </p:sp>
      <p:pic>
        <p:nvPicPr>
          <p:cNvPr id="249" name="Google Shape;249;p43" title="Situation actuelle à La Rippe - PET-1.png"/>
          <p:cNvPicPr preferRelativeResize="0"/>
          <p:nvPr/>
        </p:nvPicPr>
        <p:blipFill>
          <a:blip r:embed="rId5">
            <a:alphaModFix/>
          </a:blip>
          <a:stretch>
            <a:fillRect/>
          </a:stretch>
        </p:blipFill>
        <p:spPr>
          <a:xfrm>
            <a:off x="1233000" y="1337887"/>
            <a:ext cx="3744876" cy="2647726"/>
          </a:xfrm>
          <a:prstGeom prst="rect">
            <a:avLst/>
          </a:prstGeom>
          <a:noFill/>
          <a:ln>
            <a:noFill/>
          </a:ln>
        </p:spPr>
      </p:pic>
      <p:sp>
        <p:nvSpPr>
          <p:cNvPr id="250" name="Google Shape;250;p43"/>
          <p:cNvSpPr txBox="1"/>
          <p:nvPr/>
        </p:nvSpPr>
        <p:spPr>
          <a:xfrm>
            <a:off x="1278725" y="4203508"/>
            <a:ext cx="7110900" cy="852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i="1" lang="fr" sz="900">
                <a:solidFill>
                  <a:srgbClr val="434343"/>
                </a:solidFill>
                <a:highlight>
                  <a:schemeClr val="accent2"/>
                </a:highlight>
                <a:latin typeface="Montserrat"/>
                <a:ea typeface="Montserrat"/>
                <a:cs typeface="Montserrat"/>
                <a:sym typeface="Montserrat"/>
              </a:rPr>
              <a:t>Pistes d’amélioration : </a:t>
            </a:r>
            <a:endParaRPr sz="900">
              <a:solidFill>
                <a:srgbClr val="434343"/>
              </a:solidFill>
              <a:highlight>
                <a:schemeClr val="accent2"/>
              </a:highlight>
              <a:latin typeface="Montserrat"/>
              <a:ea typeface="Montserrat"/>
              <a:cs typeface="Montserrat"/>
              <a:sym typeface="Montserrat"/>
            </a:endParaRPr>
          </a:p>
          <a:p>
            <a:pPr indent="-292100" lvl="0" marL="457200" rtl="0" algn="just">
              <a:lnSpc>
                <a:spcPct val="115000"/>
              </a:lnSpc>
              <a:spcBef>
                <a:spcPts val="0"/>
              </a:spcBef>
              <a:spcAft>
                <a:spcPts val="0"/>
              </a:spcAft>
              <a:buClr>
                <a:srgbClr val="434343"/>
              </a:buClr>
              <a:buSzPts val="1000"/>
              <a:buFont typeface="Montserrat"/>
              <a:buChar char="●"/>
            </a:pPr>
            <a:r>
              <a:rPr lang="fr" sz="900">
                <a:solidFill>
                  <a:srgbClr val="434343"/>
                </a:solidFill>
                <a:highlight>
                  <a:schemeClr val="accent2"/>
                </a:highlight>
                <a:latin typeface="Montserrat"/>
                <a:ea typeface="Montserrat"/>
                <a:cs typeface="Montserrat"/>
                <a:sym typeface="Montserrat"/>
              </a:rPr>
              <a:t>Végétalisation des espaces publics et plantation d’arbres </a:t>
            </a:r>
            <a:endParaRPr sz="900">
              <a:solidFill>
                <a:srgbClr val="434343"/>
              </a:solidFill>
              <a:highlight>
                <a:schemeClr val="accent2"/>
              </a:highlight>
              <a:latin typeface="Montserrat"/>
              <a:ea typeface="Montserrat"/>
              <a:cs typeface="Montserrat"/>
              <a:sym typeface="Montserrat"/>
            </a:endParaRPr>
          </a:p>
          <a:p>
            <a:pPr indent="-292100" lvl="0" marL="457200" rtl="0" algn="just">
              <a:lnSpc>
                <a:spcPct val="115000"/>
              </a:lnSpc>
              <a:spcBef>
                <a:spcPts val="0"/>
              </a:spcBef>
              <a:spcAft>
                <a:spcPts val="0"/>
              </a:spcAft>
              <a:buClr>
                <a:srgbClr val="434343"/>
              </a:buClr>
              <a:buSzPts val="1000"/>
              <a:buFont typeface="Montserrat"/>
              <a:buChar char="●"/>
            </a:pPr>
            <a:r>
              <a:rPr lang="fr" sz="900">
                <a:solidFill>
                  <a:srgbClr val="434343"/>
                </a:solidFill>
                <a:highlight>
                  <a:schemeClr val="accent2"/>
                </a:highlight>
                <a:latin typeface="Montserrat"/>
                <a:ea typeface="Montserrat"/>
                <a:cs typeface="Montserrat"/>
                <a:sym typeface="Montserrat"/>
              </a:rPr>
              <a:t>Préservation des surfaces naturelles, des forêts, et aménagement des cours d’eau.</a:t>
            </a:r>
            <a:endParaRPr sz="900">
              <a:solidFill>
                <a:srgbClr val="434343"/>
              </a:solidFill>
              <a:highlight>
                <a:schemeClr val="accent2"/>
              </a:highlight>
              <a:latin typeface="Montserrat"/>
              <a:ea typeface="Montserrat"/>
              <a:cs typeface="Montserrat"/>
              <a:sym typeface="Montserrat"/>
            </a:endParaRPr>
          </a:p>
          <a:p>
            <a:pPr indent="-292100" lvl="0" marL="457200" rtl="0" algn="just">
              <a:lnSpc>
                <a:spcPct val="115000"/>
              </a:lnSpc>
              <a:spcBef>
                <a:spcPts val="0"/>
              </a:spcBef>
              <a:spcAft>
                <a:spcPts val="0"/>
              </a:spcAft>
              <a:buClr>
                <a:srgbClr val="434343"/>
              </a:buClr>
              <a:buSzPts val="1000"/>
              <a:buFont typeface="Montserrat"/>
              <a:buChar char="●"/>
            </a:pPr>
            <a:r>
              <a:rPr lang="fr" sz="900">
                <a:solidFill>
                  <a:srgbClr val="434343"/>
                </a:solidFill>
                <a:highlight>
                  <a:schemeClr val="accent2"/>
                </a:highlight>
                <a:latin typeface="Montserrat"/>
                <a:ea typeface="Montserrat"/>
                <a:cs typeface="Montserrat"/>
                <a:sym typeface="Montserrat"/>
              </a:rPr>
              <a:t>Mise en place d’un plan canicule.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Business Meeting by Slidesgo">
  <a:themeElements>
    <a:clrScheme name="Simple Light">
      <a:dk1>
        <a:srgbClr val="000000"/>
      </a:dk1>
      <a:lt1>
        <a:srgbClr val="FFFFFF"/>
      </a:lt1>
      <a:dk2>
        <a:srgbClr val="FF6B03"/>
      </a:dk2>
      <a:lt2>
        <a:srgbClr val="073763"/>
      </a:lt2>
      <a:accent1>
        <a:srgbClr val="9FC5E8"/>
      </a:accent1>
      <a:accent2>
        <a:srgbClr val="F9CB9C"/>
      </a:accent2>
      <a:accent3>
        <a:srgbClr val="CFE2F3"/>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